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81d4874803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e81d0d9cdf4dae"/>
  </p:sldMasterIdLst>
  <p:sldIdLst>
    <p:sldId xmlns:r="http://schemas.openxmlformats.org/officeDocument/2006/relationships" id="256" r:id="Re942b0c5119843ac"/>
    <p:sldId xmlns:r="http://schemas.openxmlformats.org/officeDocument/2006/relationships" id="257" r:id="R9f36862ca38c4fb5"/>
    <p:sldId xmlns:r="http://schemas.openxmlformats.org/officeDocument/2006/relationships" id="258" r:id="R67eedeb66a4749ad"/>
    <p:sldId xmlns:r="http://schemas.openxmlformats.org/officeDocument/2006/relationships" id="259" r:id="R549a0dc6ac30461c"/>
    <p:sldId xmlns:r="http://schemas.openxmlformats.org/officeDocument/2006/relationships" id="260" r:id="R2f8719010b3c424e"/>
    <p:sldId xmlns:r="http://schemas.openxmlformats.org/officeDocument/2006/relationships" id="261" r:id="R1fccafede40e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81d0d9cdf4dae" /><Relationship Type="http://schemas.openxmlformats.org/officeDocument/2006/relationships/slide" Target="/ppt/slides/slide1.xml" Id="Re942b0c5119843ac" /><Relationship Type="http://schemas.openxmlformats.org/officeDocument/2006/relationships/slide" Target="/ppt/slides/slide2.xml" Id="R9f36862ca38c4fb5" /><Relationship Type="http://schemas.openxmlformats.org/officeDocument/2006/relationships/slide" Target="/ppt/slides/slide3.xml" Id="R67eedeb66a4749ad" /><Relationship Type="http://schemas.openxmlformats.org/officeDocument/2006/relationships/slide" Target="/ppt/slides/slide4.xml" Id="R549a0dc6ac30461c" /><Relationship Type="http://schemas.openxmlformats.org/officeDocument/2006/relationships/slide" Target="/ppt/slides/slide5.xml" Id="R2f8719010b3c424e" /><Relationship Type="http://schemas.openxmlformats.org/officeDocument/2006/relationships/slide" Target="/ppt/slides/slide6.xml" Id="R1fccafede40e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caaa45686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9bc70c101487f" /><Relationship Type="http://schemas.openxmlformats.org/officeDocument/2006/relationships/theme" Target="/ppt/slideMasters/theme/theme1.xml" Id="R569c6e8a4cdc45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19bc70c10148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c1adbd68b46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9652c129844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ba306ff93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5c90b755641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236c70a19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1414e499b46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ECOBRANDS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ECOBRANDS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396 645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−1 710 186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2 354 530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921 081 685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ECOBRANDS AS</a:t>
            </a:r>
          </a:p>
        </p:txBody>
      </p:sp>
    </p:spTree>
  </p:cSld>
  <p:clrMapOvr>
    <a:masterClrMapping xmlns:a="http://schemas.openxmlformats.org/drawingml/2006/main"/>
  </p:clrMapOvr>
</p:sld>
</file>