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ceb882a4f44a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f9f50419bb4197"/>
  </p:sldMasterIdLst>
  <p:sldIdLst>
    <p:sldId xmlns:r="http://schemas.openxmlformats.org/officeDocument/2006/relationships" id="256" r:id="Rc528cc9cb4574c87"/>
    <p:sldId xmlns:r="http://schemas.openxmlformats.org/officeDocument/2006/relationships" id="257" r:id="Rf77ea956ac424a0b"/>
    <p:sldId xmlns:r="http://schemas.openxmlformats.org/officeDocument/2006/relationships" id="258" r:id="R25fdec6a317a44ad"/>
    <p:sldId xmlns:r="http://schemas.openxmlformats.org/officeDocument/2006/relationships" id="259" r:id="Re8bb40081fb94d4c"/>
    <p:sldId xmlns:r="http://schemas.openxmlformats.org/officeDocument/2006/relationships" id="260" r:id="R21f718d2a1374ef8"/>
    <p:sldId xmlns:r="http://schemas.openxmlformats.org/officeDocument/2006/relationships" id="261" r:id="Rb74bbead70b44d54"/>
    <p:sldId xmlns:r="http://schemas.openxmlformats.org/officeDocument/2006/relationships" id="262" r:id="R3b2e87a98dc54a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9f50419bb4197" /><Relationship Type="http://schemas.openxmlformats.org/officeDocument/2006/relationships/slide" Target="/ppt/slides/slide1.xml" Id="Rc528cc9cb4574c87" /><Relationship Type="http://schemas.openxmlformats.org/officeDocument/2006/relationships/slide" Target="/ppt/slides/slide2.xml" Id="Rf77ea956ac424a0b" /><Relationship Type="http://schemas.openxmlformats.org/officeDocument/2006/relationships/slide" Target="/ppt/slides/slide3.xml" Id="R25fdec6a317a44ad" /><Relationship Type="http://schemas.openxmlformats.org/officeDocument/2006/relationships/slide" Target="/ppt/slides/slide4.xml" Id="Re8bb40081fb94d4c" /><Relationship Type="http://schemas.openxmlformats.org/officeDocument/2006/relationships/slide" Target="/ppt/slides/slide5.xml" Id="R21f718d2a1374ef8" /><Relationship Type="http://schemas.openxmlformats.org/officeDocument/2006/relationships/slide" Target="/ppt/slides/slide6.xml" Id="Rb74bbead70b44d54" /><Relationship Type="http://schemas.openxmlformats.org/officeDocument/2006/relationships/slide" Target="/ppt/slides/slide7.xml" Id="R3b2e87a98dc54a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f604acb0e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f9e5b66e641e5" /><Relationship Type="http://schemas.openxmlformats.org/officeDocument/2006/relationships/theme" Target="/ppt/slideMasters/theme/theme1.xml" Id="Rabc223dd0b9f43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bf9e5b66e641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79a63bf1745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3f69dec1445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4a4f3ca5245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c3f9a2235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201f3f92b42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8d876a3c4a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a99d5d914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