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596e592cf046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0ee2665d746c9"/>
  </p:sldMasterIdLst>
  <p:sldIdLst>
    <p:sldId xmlns:r="http://schemas.openxmlformats.org/officeDocument/2006/relationships" id="256" r:id="R401be4a576b04915"/>
    <p:sldId xmlns:r="http://schemas.openxmlformats.org/officeDocument/2006/relationships" id="257" r:id="R0b29c9898b814539"/>
    <p:sldId xmlns:r="http://schemas.openxmlformats.org/officeDocument/2006/relationships" id="258" r:id="Rf45cb91149df49c8"/>
    <p:sldId xmlns:r="http://schemas.openxmlformats.org/officeDocument/2006/relationships" id="259" r:id="R6d64baefe4dd4ae8"/>
    <p:sldId xmlns:r="http://schemas.openxmlformats.org/officeDocument/2006/relationships" id="260" r:id="R28d8e5de1c104edb"/>
    <p:sldId xmlns:r="http://schemas.openxmlformats.org/officeDocument/2006/relationships" id="261" r:id="Rd6f1064d94004128"/>
    <p:sldId xmlns:r="http://schemas.openxmlformats.org/officeDocument/2006/relationships" id="262" r:id="R80667a0a7f31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0ee2665d746c9" /><Relationship Type="http://schemas.openxmlformats.org/officeDocument/2006/relationships/slide" Target="/ppt/slides/slide1.xml" Id="R401be4a576b04915" /><Relationship Type="http://schemas.openxmlformats.org/officeDocument/2006/relationships/slide" Target="/ppt/slides/slide2.xml" Id="R0b29c9898b814539" /><Relationship Type="http://schemas.openxmlformats.org/officeDocument/2006/relationships/slide" Target="/ppt/slides/slide3.xml" Id="Rf45cb91149df49c8" /><Relationship Type="http://schemas.openxmlformats.org/officeDocument/2006/relationships/slide" Target="/ppt/slides/slide4.xml" Id="R6d64baefe4dd4ae8" /><Relationship Type="http://schemas.openxmlformats.org/officeDocument/2006/relationships/slide" Target="/ppt/slides/slide5.xml" Id="R28d8e5de1c104edb" /><Relationship Type="http://schemas.openxmlformats.org/officeDocument/2006/relationships/slide" Target="/ppt/slides/slide6.xml" Id="Rd6f1064d94004128" /><Relationship Type="http://schemas.openxmlformats.org/officeDocument/2006/relationships/slide" Target="/ppt/slides/slide7.xml" Id="R80667a0a7f31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f74ba624747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7cce43a34ff8" /><Relationship Type="http://schemas.openxmlformats.org/officeDocument/2006/relationships/theme" Target="/ppt/slideMasters/theme/theme1.xml" Id="Rbec6898e3e3845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b7cce43a3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069ab4baf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916928ad4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6b944ead042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2bfe713eb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930ca68b84e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4b247f535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220a2a137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