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c475b4f95744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1810a6eca84e5d"/>
  </p:sldMasterIdLst>
  <p:sldIdLst>
    <p:sldId xmlns:r="http://schemas.openxmlformats.org/officeDocument/2006/relationships" id="256" r:id="R0c0c7b8b36204e63"/>
    <p:sldId xmlns:r="http://schemas.openxmlformats.org/officeDocument/2006/relationships" id="257" r:id="R0986934372c14248"/>
    <p:sldId xmlns:r="http://schemas.openxmlformats.org/officeDocument/2006/relationships" id="258" r:id="R5261e77bf62044d3"/>
    <p:sldId xmlns:r="http://schemas.openxmlformats.org/officeDocument/2006/relationships" id="259" r:id="Rcf9a503407c545dd"/>
    <p:sldId xmlns:r="http://schemas.openxmlformats.org/officeDocument/2006/relationships" id="260" r:id="Ra1dd973e94d64149"/>
    <p:sldId xmlns:r="http://schemas.openxmlformats.org/officeDocument/2006/relationships" id="261" r:id="R507f324b4fb54e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810a6eca84e5d" /><Relationship Type="http://schemas.openxmlformats.org/officeDocument/2006/relationships/slide" Target="/ppt/slides/slide1.xml" Id="R0c0c7b8b36204e63" /><Relationship Type="http://schemas.openxmlformats.org/officeDocument/2006/relationships/slide" Target="/ppt/slides/slide2.xml" Id="R0986934372c14248" /><Relationship Type="http://schemas.openxmlformats.org/officeDocument/2006/relationships/slide" Target="/ppt/slides/slide3.xml" Id="R5261e77bf62044d3" /><Relationship Type="http://schemas.openxmlformats.org/officeDocument/2006/relationships/slide" Target="/ppt/slides/slide4.xml" Id="Rcf9a503407c545dd" /><Relationship Type="http://schemas.openxmlformats.org/officeDocument/2006/relationships/slide" Target="/ppt/slides/slide5.xml" Id="Ra1dd973e94d64149" /><Relationship Type="http://schemas.openxmlformats.org/officeDocument/2006/relationships/slide" Target="/ppt/slides/slide6.xml" Id="R507f324b4fb54e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b1956a9304e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6ef3601274ee7" /><Relationship Type="http://schemas.openxmlformats.org/officeDocument/2006/relationships/theme" Target="/ppt/slideMasters/theme/theme1.xml" Id="Rf854da71042b41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d6ef3601274e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e7cdd2f0f4d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8565e76204f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1a784737649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0e785e00e49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19868555a40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0e847bad04e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