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b36f9e8ec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4f39b59d6433c"/>
  </p:sldMasterIdLst>
  <p:sldIdLst>
    <p:sldId xmlns:r="http://schemas.openxmlformats.org/officeDocument/2006/relationships" id="256" r:id="Rde9fc1a07f7f4c19"/>
    <p:sldId xmlns:r="http://schemas.openxmlformats.org/officeDocument/2006/relationships" id="257" r:id="Rf059438e22d24562"/>
    <p:sldId xmlns:r="http://schemas.openxmlformats.org/officeDocument/2006/relationships" id="258" r:id="Rf3ce3881c6294e16"/>
    <p:sldId xmlns:r="http://schemas.openxmlformats.org/officeDocument/2006/relationships" id="259" r:id="Rb5d65dd9dd414bc7"/>
    <p:sldId xmlns:r="http://schemas.openxmlformats.org/officeDocument/2006/relationships" id="260" r:id="Rbaba0fa340ed48f7"/>
    <p:sldId xmlns:r="http://schemas.openxmlformats.org/officeDocument/2006/relationships" id="261" r:id="Rdee8797fa23b4a1b"/>
    <p:sldId xmlns:r="http://schemas.openxmlformats.org/officeDocument/2006/relationships" id="262" r:id="Ra55b5453d7494d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4f39b59d6433c" /><Relationship Type="http://schemas.openxmlformats.org/officeDocument/2006/relationships/slide" Target="/ppt/slides/slide1.xml" Id="Rde9fc1a07f7f4c19" /><Relationship Type="http://schemas.openxmlformats.org/officeDocument/2006/relationships/slide" Target="/ppt/slides/slide2.xml" Id="Rf059438e22d24562" /><Relationship Type="http://schemas.openxmlformats.org/officeDocument/2006/relationships/slide" Target="/ppt/slides/slide3.xml" Id="Rf3ce3881c6294e16" /><Relationship Type="http://schemas.openxmlformats.org/officeDocument/2006/relationships/slide" Target="/ppt/slides/slide4.xml" Id="Rb5d65dd9dd414bc7" /><Relationship Type="http://schemas.openxmlformats.org/officeDocument/2006/relationships/slide" Target="/ppt/slides/slide5.xml" Id="Rbaba0fa340ed48f7" /><Relationship Type="http://schemas.openxmlformats.org/officeDocument/2006/relationships/slide" Target="/ppt/slides/slide6.xml" Id="Rdee8797fa23b4a1b" /><Relationship Type="http://schemas.openxmlformats.org/officeDocument/2006/relationships/slide" Target="/ppt/slides/slide7.xml" Id="Ra55b5453d7494d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21dd8b41e4b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577faaa24a17" /><Relationship Type="http://schemas.openxmlformats.org/officeDocument/2006/relationships/theme" Target="/ppt/slideMasters/theme/theme1.xml" Id="R93f468b795f045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1577faaa24a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6e8fd6e6c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d21fe689c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1d409a9f34c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94f553e5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2ef95fc0d40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4e9b3d56b4b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0f367a875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INNHERREDSVEIEN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22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1 907 035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Steinåsen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921 040 474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INNHERREDSVEIEN 22 AS</a:t>
            </a:r>
          </a:p>
        </p:txBody>
      </p:sp>
    </p:spTree>
  </p:cSld>
  <p:clrMapOvr>
    <a:masterClrMapping xmlns:a="http://schemas.openxmlformats.org/drawingml/2006/main"/>
  </p:clrMapOvr>
</p:sld>
</file>