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e3928dc5fd41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ee7299bf924df8"/>
  </p:sldMasterIdLst>
  <p:sldIdLst>
    <p:sldId xmlns:r="http://schemas.openxmlformats.org/officeDocument/2006/relationships" id="256" r:id="R40352b3e6bac4d72"/>
    <p:sldId xmlns:r="http://schemas.openxmlformats.org/officeDocument/2006/relationships" id="257" r:id="R1e1b6b53e6fa44cf"/>
    <p:sldId xmlns:r="http://schemas.openxmlformats.org/officeDocument/2006/relationships" id="258" r:id="R1f086900a9a04d5d"/>
    <p:sldId xmlns:r="http://schemas.openxmlformats.org/officeDocument/2006/relationships" id="259" r:id="R87a919d75d59476b"/>
    <p:sldId xmlns:r="http://schemas.openxmlformats.org/officeDocument/2006/relationships" id="260" r:id="R61a0860befb94c8f"/>
    <p:sldId xmlns:r="http://schemas.openxmlformats.org/officeDocument/2006/relationships" id="261" r:id="Ref01ec261fc9480c"/>
    <p:sldId xmlns:r="http://schemas.openxmlformats.org/officeDocument/2006/relationships" id="262" r:id="R3d0da800f67f49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ee7299bf924df8" /><Relationship Type="http://schemas.openxmlformats.org/officeDocument/2006/relationships/slide" Target="/ppt/slides/slide1.xml" Id="R40352b3e6bac4d72" /><Relationship Type="http://schemas.openxmlformats.org/officeDocument/2006/relationships/slide" Target="/ppt/slides/slide2.xml" Id="R1e1b6b53e6fa44cf" /><Relationship Type="http://schemas.openxmlformats.org/officeDocument/2006/relationships/slide" Target="/ppt/slides/slide3.xml" Id="R1f086900a9a04d5d" /><Relationship Type="http://schemas.openxmlformats.org/officeDocument/2006/relationships/slide" Target="/ppt/slides/slide4.xml" Id="R87a919d75d59476b" /><Relationship Type="http://schemas.openxmlformats.org/officeDocument/2006/relationships/slide" Target="/ppt/slides/slide5.xml" Id="R61a0860befb94c8f" /><Relationship Type="http://schemas.openxmlformats.org/officeDocument/2006/relationships/slide" Target="/ppt/slides/slide6.xml" Id="Ref01ec261fc9480c" /><Relationship Type="http://schemas.openxmlformats.org/officeDocument/2006/relationships/slide" Target="/ppt/slides/slide7.xml" Id="R3d0da800f67f49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0397cdd2d4f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95242ace048a7" /><Relationship Type="http://schemas.openxmlformats.org/officeDocument/2006/relationships/theme" Target="/ppt/slideMasters/theme/theme1.xml" Id="Rc27ecfa229584d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395242ace048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3060203e348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ba1bc509a45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03fbdebf148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f4460bf9043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c956e50ad4b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0de3ed78b46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6e959d18648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PROFFLINK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PROFFLINK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−40 713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921 039 719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PROFFLINK AS</a:t>
            </a:r>
          </a:p>
        </p:txBody>
      </p:sp>
    </p:spTree>
  </p:cSld>
  <p:clrMapOvr>
    <a:masterClrMapping xmlns:a="http://schemas.openxmlformats.org/drawingml/2006/main"/>
  </p:clrMapOvr>
</p:sld>
</file>