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6971903b5d47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49c07bf930448d"/>
  </p:sldMasterIdLst>
  <p:sldIdLst>
    <p:sldId xmlns:r="http://schemas.openxmlformats.org/officeDocument/2006/relationships" id="256" r:id="R92110578eb81498a"/>
    <p:sldId xmlns:r="http://schemas.openxmlformats.org/officeDocument/2006/relationships" id="257" r:id="R3ff3ff38ce444c80"/>
    <p:sldId xmlns:r="http://schemas.openxmlformats.org/officeDocument/2006/relationships" id="258" r:id="R5322ff44a49140f8"/>
    <p:sldId xmlns:r="http://schemas.openxmlformats.org/officeDocument/2006/relationships" id="259" r:id="R267a75ff2c094724"/>
    <p:sldId xmlns:r="http://schemas.openxmlformats.org/officeDocument/2006/relationships" id="260" r:id="R8cc384ac53504247"/>
    <p:sldId xmlns:r="http://schemas.openxmlformats.org/officeDocument/2006/relationships" id="261" r:id="R67540ff2cc5742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49c07bf930448d" /><Relationship Type="http://schemas.openxmlformats.org/officeDocument/2006/relationships/slide" Target="/ppt/slides/slide1.xml" Id="R92110578eb81498a" /><Relationship Type="http://schemas.openxmlformats.org/officeDocument/2006/relationships/slide" Target="/ppt/slides/slide2.xml" Id="R3ff3ff38ce444c80" /><Relationship Type="http://schemas.openxmlformats.org/officeDocument/2006/relationships/slide" Target="/ppt/slides/slide3.xml" Id="R5322ff44a49140f8" /><Relationship Type="http://schemas.openxmlformats.org/officeDocument/2006/relationships/slide" Target="/ppt/slides/slide4.xml" Id="R267a75ff2c094724" /><Relationship Type="http://schemas.openxmlformats.org/officeDocument/2006/relationships/slide" Target="/ppt/slides/slide5.xml" Id="R8cc384ac53504247" /><Relationship Type="http://schemas.openxmlformats.org/officeDocument/2006/relationships/slide" Target="/ppt/slides/slide6.xml" Id="R67540ff2cc5742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9872b20bf849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7ec5055494457" /><Relationship Type="http://schemas.openxmlformats.org/officeDocument/2006/relationships/theme" Target="/ppt/slideMasters/theme/theme1.xml" Id="R504fb1c7df834f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f7ec50554944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5bf2ed132044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3915d234241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5de1359d449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12a648c7f4a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650a746e349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82107b03540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MAGNUS AASE RH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RH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2 933 348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2 677 665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2 081 821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4 274 496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921 020 139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RH AS</a:t>
            </a:r>
          </a:p>
        </p:txBody>
      </p:sp>
    </p:spTree>
  </p:cSld>
  <p:clrMapOvr>
    <a:masterClrMapping xmlns:a="http://schemas.openxmlformats.org/drawingml/2006/main"/>
  </p:clrMapOvr>
</p:sld>
</file>