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5409dd705746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e07b4712974428"/>
  </p:sldMasterIdLst>
  <p:sldIdLst>
    <p:sldId xmlns:r="http://schemas.openxmlformats.org/officeDocument/2006/relationships" id="256" r:id="R2b1e34aca1ee4653"/>
    <p:sldId xmlns:r="http://schemas.openxmlformats.org/officeDocument/2006/relationships" id="257" r:id="R9ac2202ffa3944f3"/>
    <p:sldId xmlns:r="http://schemas.openxmlformats.org/officeDocument/2006/relationships" id="258" r:id="R9987e024d8994d9e"/>
    <p:sldId xmlns:r="http://schemas.openxmlformats.org/officeDocument/2006/relationships" id="259" r:id="R59ee4347cbd346fd"/>
    <p:sldId xmlns:r="http://schemas.openxmlformats.org/officeDocument/2006/relationships" id="260" r:id="Rb579a6a5ef0f4c7a"/>
    <p:sldId xmlns:r="http://schemas.openxmlformats.org/officeDocument/2006/relationships" id="261" r:id="R2ef04469e678486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e07b4712974428" /><Relationship Type="http://schemas.openxmlformats.org/officeDocument/2006/relationships/slide" Target="/ppt/slides/slide1.xml" Id="R2b1e34aca1ee4653" /><Relationship Type="http://schemas.openxmlformats.org/officeDocument/2006/relationships/slide" Target="/ppt/slides/slide2.xml" Id="R9ac2202ffa3944f3" /><Relationship Type="http://schemas.openxmlformats.org/officeDocument/2006/relationships/slide" Target="/ppt/slides/slide3.xml" Id="R9987e024d8994d9e" /><Relationship Type="http://schemas.openxmlformats.org/officeDocument/2006/relationships/slide" Target="/ppt/slides/slide4.xml" Id="R59ee4347cbd346fd" /><Relationship Type="http://schemas.openxmlformats.org/officeDocument/2006/relationships/slide" Target="/ppt/slides/slide5.xml" Id="Rb579a6a5ef0f4c7a" /><Relationship Type="http://schemas.openxmlformats.org/officeDocument/2006/relationships/slide" Target="/ppt/slides/slide6.xml" Id="R2ef04469e678486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4f35da263a4c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0ee17d34d4c6f" /><Relationship Type="http://schemas.openxmlformats.org/officeDocument/2006/relationships/theme" Target="/ppt/slideMasters/theme/theme1.xml" Id="Rcd4e6f7209414f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90ee17d34d4c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0caca01114b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69f871c3341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2c5fa6daa45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b67482d6049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b65e9efca45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5b0833b994c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ODONTIA 10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ODONTIA 10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ODONTIA 10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ODONTIA 10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ODONTIA 10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ODONTIA 10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4 778 010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308 577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239 240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2 495 009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3 997 425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ODONTIA 10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920 993 133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ODONTIA 10 AS</a:t>
            </a:r>
          </a:p>
        </p:txBody>
      </p:sp>
    </p:spTree>
  </p:cSld>
  <p:clrMapOvr>
    <a:masterClrMapping xmlns:a="http://schemas.openxmlformats.org/drawingml/2006/main"/>
  </p:clrMapOvr>
</p:sld>
</file>