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ad85e70a4c4d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b1d562039a4128"/>
  </p:sldMasterIdLst>
  <p:sldIdLst>
    <p:sldId xmlns:r="http://schemas.openxmlformats.org/officeDocument/2006/relationships" id="256" r:id="R2258883131e64980"/>
    <p:sldId xmlns:r="http://schemas.openxmlformats.org/officeDocument/2006/relationships" id="257" r:id="R9c8777b477354d02"/>
    <p:sldId xmlns:r="http://schemas.openxmlformats.org/officeDocument/2006/relationships" id="258" r:id="R84b1c1783571472c"/>
    <p:sldId xmlns:r="http://schemas.openxmlformats.org/officeDocument/2006/relationships" id="259" r:id="R89d1e2df1c434626"/>
    <p:sldId xmlns:r="http://schemas.openxmlformats.org/officeDocument/2006/relationships" id="260" r:id="Ra671a6d483cf4fe1"/>
    <p:sldId xmlns:r="http://schemas.openxmlformats.org/officeDocument/2006/relationships" id="261" r:id="Rfa79e9ecc1d44524"/>
    <p:sldId xmlns:r="http://schemas.openxmlformats.org/officeDocument/2006/relationships" id="262" r:id="Rc0b4cb5cb3aa49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b1d562039a4128" /><Relationship Type="http://schemas.openxmlformats.org/officeDocument/2006/relationships/slide" Target="/ppt/slides/slide1.xml" Id="R2258883131e64980" /><Relationship Type="http://schemas.openxmlformats.org/officeDocument/2006/relationships/slide" Target="/ppt/slides/slide2.xml" Id="R9c8777b477354d02" /><Relationship Type="http://schemas.openxmlformats.org/officeDocument/2006/relationships/slide" Target="/ppt/slides/slide3.xml" Id="R84b1c1783571472c" /><Relationship Type="http://schemas.openxmlformats.org/officeDocument/2006/relationships/slide" Target="/ppt/slides/slide4.xml" Id="R89d1e2df1c434626" /><Relationship Type="http://schemas.openxmlformats.org/officeDocument/2006/relationships/slide" Target="/ppt/slides/slide5.xml" Id="Ra671a6d483cf4fe1" /><Relationship Type="http://schemas.openxmlformats.org/officeDocument/2006/relationships/slide" Target="/ppt/slides/slide6.xml" Id="Rfa79e9ecc1d44524" /><Relationship Type="http://schemas.openxmlformats.org/officeDocument/2006/relationships/slide" Target="/ppt/slides/slide7.xml" Id="Rc0b4cb5cb3aa49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31a19f615a44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5edb8d03734277" /><Relationship Type="http://schemas.openxmlformats.org/officeDocument/2006/relationships/theme" Target="/ppt/slideMasters/theme/theme1.xml" Id="Ra32aab1c11d042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5edb8d037342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5c16ae51e045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2a6476205148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99ab70ca8745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a53edf95a049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87d043dfc546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af3d20719b43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93e771a8b4a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ALASKA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ALASKA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ALASKA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ALASKA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ALASKA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ALASKA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1 414 060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1 111 880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5 285 471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ALASKA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GRØNLI GRAN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ALASKA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Lachmanns vei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0495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920 988 784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ALASKA INVEST AS</a:t>
            </a:r>
          </a:p>
        </p:txBody>
      </p:sp>
    </p:spTree>
  </p:cSld>
  <p:clrMapOvr>
    <a:masterClrMapping xmlns:a="http://schemas.openxmlformats.org/drawingml/2006/main"/>
  </p:clrMapOvr>
</p:sld>
</file>