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d0e6dcae745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cdb5e25e5c4b6f"/>
  </p:sldMasterIdLst>
  <p:sldIdLst>
    <p:sldId xmlns:r="http://schemas.openxmlformats.org/officeDocument/2006/relationships" id="256" r:id="Rc3ce61b8747b4403"/>
    <p:sldId xmlns:r="http://schemas.openxmlformats.org/officeDocument/2006/relationships" id="257" r:id="R31788ff1a6a14f2f"/>
    <p:sldId xmlns:r="http://schemas.openxmlformats.org/officeDocument/2006/relationships" id="258" r:id="R538fd68ac719487b"/>
    <p:sldId xmlns:r="http://schemas.openxmlformats.org/officeDocument/2006/relationships" id="259" r:id="Rafac6abc89a54702"/>
    <p:sldId xmlns:r="http://schemas.openxmlformats.org/officeDocument/2006/relationships" id="260" r:id="R4539c2929d3d4982"/>
    <p:sldId xmlns:r="http://schemas.openxmlformats.org/officeDocument/2006/relationships" id="261" r:id="Rdff2f1d8372f4132"/>
    <p:sldId xmlns:r="http://schemas.openxmlformats.org/officeDocument/2006/relationships" id="262" r:id="Re6a6cc5284c9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db5e25e5c4b6f" /><Relationship Type="http://schemas.openxmlformats.org/officeDocument/2006/relationships/slide" Target="/ppt/slides/slide1.xml" Id="Rc3ce61b8747b4403" /><Relationship Type="http://schemas.openxmlformats.org/officeDocument/2006/relationships/slide" Target="/ppt/slides/slide2.xml" Id="R31788ff1a6a14f2f" /><Relationship Type="http://schemas.openxmlformats.org/officeDocument/2006/relationships/slide" Target="/ppt/slides/slide3.xml" Id="R538fd68ac719487b" /><Relationship Type="http://schemas.openxmlformats.org/officeDocument/2006/relationships/slide" Target="/ppt/slides/slide4.xml" Id="Rafac6abc89a54702" /><Relationship Type="http://schemas.openxmlformats.org/officeDocument/2006/relationships/slide" Target="/ppt/slides/slide5.xml" Id="R4539c2929d3d4982" /><Relationship Type="http://schemas.openxmlformats.org/officeDocument/2006/relationships/slide" Target="/ppt/slides/slide6.xml" Id="Rdff2f1d8372f4132" /><Relationship Type="http://schemas.openxmlformats.org/officeDocument/2006/relationships/slide" Target="/ppt/slides/slide7.xml" Id="Re6a6cc5284c9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0f611dbac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de7552449407a" /><Relationship Type="http://schemas.openxmlformats.org/officeDocument/2006/relationships/theme" Target="/ppt/slideMasters/theme/theme1.xml" Id="Rc263189298b2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ade7552449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d1d998b59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ce4b5ccdf4e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8c98830db4e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bb14422574d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07296730649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c52aaa35247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e01144e05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RÅDGIVNING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669 534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KJENES PETTER ARVID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Lorentzen, Tallbergveien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920 958 745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