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efb4453950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e4dbb857084b4b"/>
  </p:sldMasterIdLst>
  <p:sldIdLst>
    <p:sldId xmlns:r="http://schemas.openxmlformats.org/officeDocument/2006/relationships" id="256" r:id="Rcdcfd02c53c94761"/>
    <p:sldId xmlns:r="http://schemas.openxmlformats.org/officeDocument/2006/relationships" id="257" r:id="Rf9a4b31b091f442b"/>
    <p:sldId xmlns:r="http://schemas.openxmlformats.org/officeDocument/2006/relationships" id="258" r:id="Rcbf90595f2fd46bf"/>
    <p:sldId xmlns:r="http://schemas.openxmlformats.org/officeDocument/2006/relationships" id="259" r:id="Rcf8c8292b2664f72"/>
    <p:sldId xmlns:r="http://schemas.openxmlformats.org/officeDocument/2006/relationships" id="260" r:id="Rbb5a8922ea02423a"/>
    <p:sldId xmlns:r="http://schemas.openxmlformats.org/officeDocument/2006/relationships" id="261" r:id="Rc5f0b79a91224dff"/>
    <p:sldId xmlns:r="http://schemas.openxmlformats.org/officeDocument/2006/relationships" id="262" r:id="R34cfc42d1fad4c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4dbb857084b4b" /><Relationship Type="http://schemas.openxmlformats.org/officeDocument/2006/relationships/slide" Target="/ppt/slides/slide1.xml" Id="Rcdcfd02c53c94761" /><Relationship Type="http://schemas.openxmlformats.org/officeDocument/2006/relationships/slide" Target="/ppt/slides/slide2.xml" Id="Rf9a4b31b091f442b" /><Relationship Type="http://schemas.openxmlformats.org/officeDocument/2006/relationships/slide" Target="/ppt/slides/slide3.xml" Id="Rcbf90595f2fd46bf" /><Relationship Type="http://schemas.openxmlformats.org/officeDocument/2006/relationships/slide" Target="/ppt/slides/slide4.xml" Id="Rcf8c8292b2664f72" /><Relationship Type="http://schemas.openxmlformats.org/officeDocument/2006/relationships/slide" Target="/ppt/slides/slide5.xml" Id="Rbb5a8922ea02423a" /><Relationship Type="http://schemas.openxmlformats.org/officeDocument/2006/relationships/slide" Target="/ppt/slides/slide6.xml" Id="Rc5f0b79a91224dff" /><Relationship Type="http://schemas.openxmlformats.org/officeDocument/2006/relationships/slide" Target="/ppt/slides/slide7.xml" Id="R34cfc42d1fad4c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5a4872fda46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8e3edd90244c4" /><Relationship Type="http://schemas.openxmlformats.org/officeDocument/2006/relationships/theme" Target="/ppt/slideMasters/theme/theme1.xml" Id="Ra65d0c028a2545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8e3edd90244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d68e5ec8d42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92565bc74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c888520c744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04169f99d43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d70b8ebf546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bd6983c9e4d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04b7d1859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LSPRINT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LSPRINT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1 666 821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STOKKELAND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