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d4ea887288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e1c3a1b4742ef"/>
  </p:sldMasterIdLst>
  <p:sldIdLst>
    <p:sldId xmlns:r="http://schemas.openxmlformats.org/officeDocument/2006/relationships" id="256" r:id="Rc90903e3209743d2"/>
    <p:sldId xmlns:r="http://schemas.openxmlformats.org/officeDocument/2006/relationships" id="257" r:id="Rca77952baa5a490e"/>
    <p:sldId xmlns:r="http://schemas.openxmlformats.org/officeDocument/2006/relationships" id="258" r:id="R0b43c27a284f49cf"/>
    <p:sldId xmlns:r="http://schemas.openxmlformats.org/officeDocument/2006/relationships" id="259" r:id="R8227158d8cc64c44"/>
    <p:sldId xmlns:r="http://schemas.openxmlformats.org/officeDocument/2006/relationships" id="260" r:id="Ra5dd03ebb4704016"/>
    <p:sldId xmlns:r="http://schemas.openxmlformats.org/officeDocument/2006/relationships" id="261" r:id="R7a43759b464640b9"/>
    <p:sldId xmlns:r="http://schemas.openxmlformats.org/officeDocument/2006/relationships" id="262" r:id="R72108f7509f7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e1c3a1b4742ef" /><Relationship Type="http://schemas.openxmlformats.org/officeDocument/2006/relationships/slide" Target="/ppt/slides/slide1.xml" Id="Rc90903e3209743d2" /><Relationship Type="http://schemas.openxmlformats.org/officeDocument/2006/relationships/slide" Target="/ppt/slides/slide2.xml" Id="Rca77952baa5a490e" /><Relationship Type="http://schemas.openxmlformats.org/officeDocument/2006/relationships/slide" Target="/ppt/slides/slide3.xml" Id="R0b43c27a284f49cf" /><Relationship Type="http://schemas.openxmlformats.org/officeDocument/2006/relationships/slide" Target="/ppt/slides/slide4.xml" Id="R8227158d8cc64c44" /><Relationship Type="http://schemas.openxmlformats.org/officeDocument/2006/relationships/slide" Target="/ppt/slides/slide5.xml" Id="Ra5dd03ebb4704016" /><Relationship Type="http://schemas.openxmlformats.org/officeDocument/2006/relationships/slide" Target="/ppt/slides/slide6.xml" Id="R7a43759b464640b9" /><Relationship Type="http://schemas.openxmlformats.org/officeDocument/2006/relationships/slide" Target="/ppt/slides/slide7.xml" Id="R72108f7509f7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b78e888d9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850a1227443c3" /><Relationship Type="http://schemas.openxmlformats.org/officeDocument/2006/relationships/theme" Target="/ppt/slideMasters/theme/theme1.xml" Id="Re14370d45ca2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850a12274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818d0303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67fbeb06c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514304e1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b9fa44408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5dea31da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36d5d2c664e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4cbfb5db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CRIOLLO SJOKOLADEBAR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CRIOLLO SJOKOLADEBAR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1 301 991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195 338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534 032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RINGEN ODD ARILD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TONY ARNE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RINGEN JAN GUNNAR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RENATA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RINGEN SIMEN LEANDER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Hotvetveien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920 940 935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CRIOLLO SJOKOLADEBAR AS</a:t>
            </a:r>
          </a:p>
        </p:txBody>
      </p:sp>
    </p:spTree>
  </p:cSld>
  <p:clrMapOvr>
    <a:masterClrMapping xmlns:a="http://schemas.openxmlformats.org/drawingml/2006/main"/>
  </p:clrMapOvr>
</p:sld>
</file>