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181c5916543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2788ba6d0406f"/>
  </p:sldMasterIdLst>
  <p:sldIdLst>
    <p:sldId xmlns:r="http://schemas.openxmlformats.org/officeDocument/2006/relationships" id="256" r:id="R4b8aa785031346ad"/>
    <p:sldId xmlns:r="http://schemas.openxmlformats.org/officeDocument/2006/relationships" id="257" r:id="R1ba22821aa404d2e"/>
    <p:sldId xmlns:r="http://schemas.openxmlformats.org/officeDocument/2006/relationships" id="258" r:id="R676662dd8d1144f5"/>
    <p:sldId xmlns:r="http://schemas.openxmlformats.org/officeDocument/2006/relationships" id="259" r:id="Rd3aafe2f00744043"/>
    <p:sldId xmlns:r="http://schemas.openxmlformats.org/officeDocument/2006/relationships" id="260" r:id="Rd3ac0c060fb44438"/>
    <p:sldId xmlns:r="http://schemas.openxmlformats.org/officeDocument/2006/relationships" id="261" r:id="R427d31896e8f494b"/>
    <p:sldId xmlns:r="http://schemas.openxmlformats.org/officeDocument/2006/relationships" id="262" r:id="R016903f577cf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2788ba6d0406f" /><Relationship Type="http://schemas.openxmlformats.org/officeDocument/2006/relationships/slide" Target="/ppt/slides/slide1.xml" Id="R4b8aa785031346ad" /><Relationship Type="http://schemas.openxmlformats.org/officeDocument/2006/relationships/slide" Target="/ppt/slides/slide2.xml" Id="R1ba22821aa404d2e" /><Relationship Type="http://schemas.openxmlformats.org/officeDocument/2006/relationships/slide" Target="/ppt/slides/slide3.xml" Id="R676662dd8d1144f5" /><Relationship Type="http://schemas.openxmlformats.org/officeDocument/2006/relationships/slide" Target="/ppt/slides/slide4.xml" Id="Rd3aafe2f00744043" /><Relationship Type="http://schemas.openxmlformats.org/officeDocument/2006/relationships/slide" Target="/ppt/slides/slide5.xml" Id="Rd3ac0c060fb44438" /><Relationship Type="http://schemas.openxmlformats.org/officeDocument/2006/relationships/slide" Target="/ppt/slides/slide6.xml" Id="R427d31896e8f494b" /><Relationship Type="http://schemas.openxmlformats.org/officeDocument/2006/relationships/slide" Target="/ppt/slides/slide7.xml" Id="R016903f577cf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1005b9d8d48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f496282a04a8a" /><Relationship Type="http://schemas.openxmlformats.org/officeDocument/2006/relationships/theme" Target="/ppt/slideMasters/theme/theme1.xml" Id="R26358f161f23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f496282a0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faafba60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3de0b296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923c4c7048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976f492a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96470fef9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362250993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314c0e49a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EVENTCREW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EVENTCREW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5 654 790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1 441 634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 PETER PANAGIOTIS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PEREIRA DE F RICHARD JOHN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KRPALKOVA EVA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Keysers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+4740029921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post@eventcrew.as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eventcrew.as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920 915 280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EVENTCREW AS</a:t>
            </a:r>
          </a:p>
        </p:txBody>
      </p:sp>
    </p:spTree>
  </p:cSld>
  <p:clrMapOvr>
    <a:masterClrMapping xmlns:a="http://schemas.openxmlformats.org/drawingml/2006/main"/>
  </p:clrMapOvr>
</p:sld>
</file>