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9da100130564f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421e534704a489d"/>
  </p:sldMasterIdLst>
  <p:sldIdLst>
    <p:sldId xmlns:r="http://schemas.openxmlformats.org/officeDocument/2006/relationships" id="256" r:id="Rd452279eb3fa4489"/>
    <p:sldId xmlns:r="http://schemas.openxmlformats.org/officeDocument/2006/relationships" id="257" r:id="R002b717830e74778"/>
    <p:sldId xmlns:r="http://schemas.openxmlformats.org/officeDocument/2006/relationships" id="258" r:id="R326f8eca764e44e5"/>
    <p:sldId xmlns:r="http://schemas.openxmlformats.org/officeDocument/2006/relationships" id="259" r:id="R849d72379b6647b4"/>
    <p:sldId xmlns:r="http://schemas.openxmlformats.org/officeDocument/2006/relationships" id="260" r:id="Rbb30ff11526e4102"/>
    <p:sldId xmlns:r="http://schemas.openxmlformats.org/officeDocument/2006/relationships" id="261" r:id="R895c7177b61e46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421e534704a489d" /><Relationship Type="http://schemas.openxmlformats.org/officeDocument/2006/relationships/slide" Target="/ppt/slides/slide1.xml" Id="Rd452279eb3fa4489" /><Relationship Type="http://schemas.openxmlformats.org/officeDocument/2006/relationships/slide" Target="/ppt/slides/slide2.xml" Id="R002b717830e74778" /><Relationship Type="http://schemas.openxmlformats.org/officeDocument/2006/relationships/slide" Target="/ppt/slides/slide3.xml" Id="R326f8eca764e44e5" /><Relationship Type="http://schemas.openxmlformats.org/officeDocument/2006/relationships/slide" Target="/ppt/slides/slide4.xml" Id="R849d72379b6647b4" /><Relationship Type="http://schemas.openxmlformats.org/officeDocument/2006/relationships/slide" Target="/ppt/slides/slide5.xml" Id="Rbb30ff11526e4102" /><Relationship Type="http://schemas.openxmlformats.org/officeDocument/2006/relationships/slide" Target="/ppt/slides/slide6.xml" Id="R895c7177b61e46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7547a4157f344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2991509f63457c" /><Relationship Type="http://schemas.openxmlformats.org/officeDocument/2006/relationships/theme" Target="/ppt/slideMasters/theme/theme1.xml" Id="Reaa4ed5783f549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72991509f6345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ffcf36a4547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1d32822c643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be3dc536ca4e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69b49d78b408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f573693cbf49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50fd8a4ac140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M1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M1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−39 000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21 070 000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35 574 000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35 613 000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Scandza AS, Henrik Ibsens gate 60C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920 901 344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M1 INVEST AS</a:t>
            </a:r>
          </a:p>
        </p:txBody>
      </p:sp>
    </p:spTree>
  </p:cSld>
  <p:clrMapOvr>
    <a:masterClrMapping xmlns:a="http://schemas.openxmlformats.org/drawingml/2006/main"/>
  </p:clrMapOvr>
</p:sld>
</file>