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672c5680bb46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a505bca5e8499a"/>
  </p:sldMasterIdLst>
  <p:sldIdLst>
    <p:sldId xmlns:r="http://schemas.openxmlformats.org/officeDocument/2006/relationships" id="256" r:id="R026ea300682947bc"/>
    <p:sldId xmlns:r="http://schemas.openxmlformats.org/officeDocument/2006/relationships" id="257" r:id="R88efddb409cd400d"/>
    <p:sldId xmlns:r="http://schemas.openxmlformats.org/officeDocument/2006/relationships" id="258" r:id="Rfc17fdedba4f44c5"/>
    <p:sldId xmlns:r="http://schemas.openxmlformats.org/officeDocument/2006/relationships" id="259" r:id="R6d2f8b0f34014aaf"/>
    <p:sldId xmlns:r="http://schemas.openxmlformats.org/officeDocument/2006/relationships" id="260" r:id="R3af8ed6bf7974f8a"/>
    <p:sldId xmlns:r="http://schemas.openxmlformats.org/officeDocument/2006/relationships" id="261" r:id="R59e5a609cc6e45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a505bca5e8499a" /><Relationship Type="http://schemas.openxmlformats.org/officeDocument/2006/relationships/slide" Target="/ppt/slides/slide1.xml" Id="R026ea300682947bc" /><Relationship Type="http://schemas.openxmlformats.org/officeDocument/2006/relationships/slide" Target="/ppt/slides/slide2.xml" Id="R88efddb409cd400d" /><Relationship Type="http://schemas.openxmlformats.org/officeDocument/2006/relationships/slide" Target="/ppt/slides/slide3.xml" Id="Rfc17fdedba4f44c5" /><Relationship Type="http://schemas.openxmlformats.org/officeDocument/2006/relationships/slide" Target="/ppt/slides/slide4.xml" Id="R6d2f8b0f34014aaf" /><Relationship Type="http://schemas.openxmlformats.org/officeDocument/2006/relationships/slide" Target="/ppt/slides/slide5.xml" Id="R3af8ed6bf7974f8a" /><Relationship Type="http://schemas.openxmlformats.org/officeDocument/2006/relationships/slide" Target="/ppt/slides/slide6.xml" Id="R59e5a609cc6e45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32048b8f3445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67078f6404ab6" /><Relationship Type="http://schemas.openxmlformats.org/officeDocument/2006/relationships/theme" Target="/ppt/slideMasters/theme/theme1.xml" Id="R74fd61824f174b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567078f6404a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06c5258c64a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168d8aa394a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13bd774a041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c13a0a7e343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484a9f74d49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f7f06132f44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NEXT 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NEXT MARK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−96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920 900 607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