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9f07d81194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2dafaf98004bd3"/>
  </p:sldMasterIdLst>
  <p:sldIdLst>
    <p:sldId xmlns:r="http://schemas.openxmlformats.org/officeDocument/2006/relationships" id="256" r:id="R6433a767404f4157"/>
    <p:sldId xmlns:r="http://schemas.openxmlformats.org/officeDocument/2006/relationships" id="257" r:id="Rc6caf8a4e7654ed6"/>
    <p:sldId xmlns:r="http://schemas.openxmlformats.org/officeDocument/2006/relationships" id="258" r:id="R062adc8b80524eea"/>
    <p:sldId xmlns:r="http://schemas.openxmlformats.org/officeDocument/2006/relationships" id="259" r:id="R0c50a5d7b3394052"/>
    <p:sldId xmlns:r="http://schemas.openxmlformats.org/officeDocument/2006/relationships" id="260" r:id="R583d3d7ce6b64d0a"/>
    <p:sldId xmlns:r="http://schemas.openxmlformats.org/officeDocument/2006/relationships" id="261" r:id="R3ee47ed3483648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dafaf98004bd3" /><Relationship Type="http://schemas.openxmlformats.org/officeDocument/2006/relationships/slide" Target="/ppt/slides/slide1.xml" Id="R6433a767404f4157" /><Relationship Type="http://schemas.openxmlformats.org/officeDocument/2006/relationships/slide" Target="/ppt/slides/slide2.xml" Id="Rc6caf8a4e7654ed6" /><Relationship Type="http://schemas.openxmlformats.org/officeDocument/2006/relationships/slide" Target="/ppt/slides/slide3.xml" Id="R062adc8b80524eea" /><Relationship Type="http://schemas.openxmlformats.org/officeDocument/2006/relationships/slide" Target="/ppt/slides/slide4.xml" Id="R0c50a5d7b3394052" /><Relationship Type="http://schemas.openxmlformats.org/officeDocument/2006/relationships/slide" Target="/ppt/slides/slide5.xml" Id="R583d3d7ce6b64d0a" /><Relationship Type="http://schemas.openxmlformats.org/officeDocument/2006/relationships/slide" Target="/ppt/slides/slide6.xml" Id="R3ee47ed3483648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3e073d8db44a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4470e02304c0d" /><Relationship Type="http://schemas.openxmlformats.org/officeDocument/2006/relationships/theme" Target="/ppt/slideMasters/theme/theme1.xml" Id="R5e06c280d8764b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f4470e02304c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5a4f36ba747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bc5e2ff254d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6a1d91bb946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f39a4cf49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2e5152a0442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aab1cf0de48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HUNTR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HUNTR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HUNTR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HUNTR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HUNTR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HUNTR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HUNTR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920 900 593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HUNTR FILM AS</a:t>
            </a:r>
          </a:p>
        </p:txBody>
      </p:sp>
    </p:spTree>
  </p:cSld>
  <p:clrMapOvr>
    <a:masterClrMapping xmlns:a="http://schemas.openxmlformats.org/drawingml/2006/main"/>
  </p:clrMapOvr>
</p:sld>
</file>