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f4c1fbbfa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84083447d459c"/>
  </p:sldMasterIdLst>
  <p:sldIdLst>
    <p:sldId xmlns:r="http://schemas.openxmlformats.org/officeDocument/2006/relationships" id="256" r:id="Rcba75e2ae9144b7b"/>
    <p:sldId xmlns:r="http://schemas.openxmlformats.org/officeDocument/2006/relationships" id="257" r:id="R58b1265ec1c84f0f"/>
    <p:sldId xmlns:r="http://schemas.openxmlformats.org/officeDocument/2006/relationships" id="258" r:id="R82e411d15b574c6b"/>
    <p:sldId xmlns:r="http://schemas.openxmlformats.org/officeDocument/2006/relationships" id="259" r:id="R35e31195d72046d0"/>
    <p:sldId xmlns:r="http://schemas.openxmlformats.org/officeDocument/2006/relationships" id="260" r:id="R066e18ad155b4952"/>
    <p:sldId xmlns:r="http://schemas.openxmlformats.org/officeDocument/2006/relationships" id="261" r:id="Rbc47548533f34f0b"/>
    <p:sldId xmlns:r="http://schemas.openxmlformats.org/officeDocument/2006/relationships" id="262" r:id="R91f873a684bf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84083447d459c" /><Relationship Type="http://schemas.openxmlformats.org/officeDocument/2006/relationships/slide" Target="/ppt/slides/slide1.xml" Id="Rcba75e2ae9144b7b" /><Relationship Type="http://schemas.openxmlformats.org/officeDocument/2006/relationships/slide" Target="/ppt/slides/slide2.xml" Id="R58b1265ec1c84f0f" /><Relationship Type="http://schemas.openxmlformats.org/officeDocument/2006/relationships/slide" Target="/ppt/slides/slide3.xml" Id="R82e411d15b574c6b" /><Relationship Type="http://schemas.openxmlformats.org/officeDocument/2006/relationships/slide" Target="/ppt/slides/slide4.xml" Id="R35e31195d72046d0" /><Relationship Type="http://schemas.openxmlformats.org/officeDocument/2006/relationships/slide" Target="/ppt/slides/slide5.xml" Id="R066e18ad155b4952" /><Relationship Type="http://schemas.openxmlformats.org/officeDocument/2006/relationships/slide" Target="/ppt/slides/slide6.xml" Id="Rbc47548533f34f0b" /><Relationship Type="http://schemas.openxmlformats.org/officeDocument/2006/relationships/slide" Target="/ppt/slides/slide7.xml" Id="R91f873a684bf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0f54640c0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ce9ed6fe94d64" /><Relationship Type="http://schemas.openxmlformats.org/officeDocument/2006/relationships/theme" Target="/ppt/slideMasters/theme/theme1.xml" Id="Rb0bcddbb9939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ce9ed6fe9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fd7f5006e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9991f59b46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3f5403111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075731373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4dfaf9564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f43b32853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af61b60aa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TARALDSØY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TARALDSØY EIENDOM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268 011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4 209 437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TARALDSØY PETTER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TARALDSØY MARIT JEBSEN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TARALDSØY PER GUNNAR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920 899 447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TARALDSØY EIENDOM AS</a:t>
            </a:r>
          </a:p>
        </p:txBody>
      </p:sp>
    </p:spTree>
  </p:cSld>
  <p:clrMapOvr>
    <a:masterClrMapping xmlns:a="http://schemas.openxmlformats.org/drawingml/2006/main"/>
  </p:clrMapOvr>
</p:sld>
</file>