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205e22104948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278f5e5a3b425e"/>
  </p:sldMasterIdLst>
  <p:sldIdLst>
    <p:sldId xmlns:r="http://schemas.openxmlformats.org/officeDocument/2006/relationships" id="256" r:id="Rf232e0b40f9544a9"/>
    <p:sldId xmlns:r="http://schemas.openxmlformats.org/officeDocument/2006/relationships" id="257" r:id="R71c10897384041c9"/>
    <p:sldId xmlns:r="http://schemas.openxmlformats.org/officeDocument/2006/relationships" id="258" r:id="R2a556ebffc6f4d85"/>
    <p:sldId xmlns:r="http://schemas.openxmlformats.org/officeDocument/2006/relationships" id="259" r:id="Recbc1c4c09b74836"/>
    <p:sldId xmlns:r="http://schemas.openxmlformats.org/officeDocument/2006/relationships" id="260" r:id="Rbfc123ece8584d45"/>
    <p:sldId xmlns:r="http://schemas.openxmlformats.org/officeDocument/2006/relationships" id="261" r:id="R586cd4129751499a"/>
    <p:sldId xmlns:r="http://schemas.openxmlformats.org/officeDocument/2006/relationships" id="262" r:id="Rd5dfdc0eed614d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278f5e5a3b425e" /><Relationship Type="http://schemas.openxmlformats.org/officeDocument/2006/relationships/slide" Target="/ppt/slides/slide1.xml" Id="Rf232e0b40f9544a9" /><Relationship Type="http://schemas.openxmlformats.org/officeDocument/2006/relationships/slide" Target="/ppt/slides/slide2.xml" Id="R71c10897384041c9" /><Relationship Type="http://schemas.openxmlformats.org/officeDocument/2006/relationships/slide" Target="/ppt/slides/slide3.xml" Id="R2a556ebffc6f4d85" /><Relationship Type="http://schemas.openxmlformats.org/officeDocument/2006/relationships/slide" Target="/ppt/slides/slide4.xml" Id="Recbc1c4c09b74836" /><Relationship Type="http://schemas.openxmlformats.org/officeDocument/2006/relationships/slide" Target="/ppt/slides/slide5.xml" Id="Rbfc123ece8584d45" /><Relationship Type="http://schemas.openxmlformats.org/officeDocument/2006/relationships/slide" Target="/ppt/slides/slide6.xml" Id="R586cd4129751499a" /><Relationship Type="http://schemas.openxmlformats.org/officeDocument/2006/relationships/slide" Target="/ppt/slides/slide7.xml" Id="Rd5dfdc0eed614d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dee3deeae743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0027ab16a42db" /><Relationship Type="http://schemas.openxmlformats.org/officeDocument/2006/relationships/theme" Target="/ppt/slideMasters/theme/theme1.xml" Id="R274872189bc649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70027ab16a42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19fb05acd40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ab70efd1b45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6b7fd64a840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e994820dd4e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cb040f609d47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1a5dee4d9548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79630a3934a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TRONDHEIM KONTOREIENDOM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KONTOREIENDOM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TRONDHEIM KONTOREIENDOM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KONTOREIENDOM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KONTOREIENDOM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KONTOREIENDOM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−767 436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3 135 812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95 150 314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175 452 638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KONTOREIENDOM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64,1 %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FAGERLID EIDIS ELISABETH  –  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SUNWAY INVEST AS  –  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AMCAR VERKSTED A/S  –  1,9 %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L. HARDY AS  –  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LEIV-BJØRN WALLE AS  –  1,7 %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KONTOREIENDOM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Borg Forvaltning AS, Strandveien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920 889 018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KONTOREIENDOM AS</a:t>
            </a:r>
          </a:p>
        </p:txBody>
      </p:sp>
    </p:spTree>
  </p:cSld>
  <p:clrMapOvr>
    <a:masterClrMapping xmlns:a="http://schemas.openxmlformats.org/drawingml/2006/main"/>
  </p:clrMapOvr>
</p:sld>
</file>