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20e035cae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85765e4ed4bee"/>
  </p:sldMasterIdLst>
  <p:sldIdLst>
    <p:sldId xmlns:r="http://schemas.openxmlformats.org/officeDocument/2006/relationships" id="256" r:id="Rc086fcf203a1425c"/>
    <p:sldId xmlns:r="http://schemas.openxmlformats.org/officeDocument/2006/relationships" id="257" r:id="R06c6d428d432468a"/>
    <p:sldId xmlns:r="http://schemas.openxmlformats.org/officeDocument/2006/relationships" id="258" r:id="R0787dd2d2e5b4a07"/>
    <p:sldId xmlns:r="http://schemas.openxmlformats.org/officeDocument/2006/relationships" id="259" r:id="Rba39739633144239"/>
    <p:sldId xmlns:r="http://schemas.openxmlformats.org/officeDocument/2006/relationships" id="260" r:id="R12a599fed88740ab"/>
    <p:sldId xmlns:r="http://schemas.openxmlformats.org/officeDocument/2006/relationships" id="261" r:id="R9f21210743504043"/>
    <p:sldId xmlns:r="http://schemas.openxmlformats.org/officeDocument/2006/relationships" id="262" r:id="R87d6c282680a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85765e4ed4bee" /><Relationship Type="http://schemas.openxmlformats.org/officeDocument/2006/relationships/slide" Target="/ppt/slides/slide1.xml" Id="Rc086fcf203a1425c" /><Relationship Type="http://schemas.openxmlformats.org/officeDocument/2006/relationships/slide" Target="/ppt/slides/slide2.xml" Id="R06c6d428d432468a" /><Relationship Type="http://schemas.openxmlformats.org/officeDocument/2006/relationships/slide" Target="/ppt/slides/slide3.xml" Id="R0787dd2d2e5b4a07" /><Relationship Type="http://schemas.openxmlformats.org/officeDocument/2006/relationships/slide" Target="/ppt/slides/slide4.xml" Id="Rba39739633144239" /><Relationship Type="http://schemas.openxmlformats.org/officeDocument/2006/relationships/slide" Target="/ppt/slides/slide5.xml" Id="R12a599fed88740ab" /><Relationship Type="http://schemas.openxmlformats.org/officeDocument/2006/relationships/slide" Target="/ppt/slides/slide6.xml" Id="R9f21210743504043" /><Relationship Type="http://schemas.openxmlformats.org/officeDocument/2006/relationships/slide" Target="/ppt/slides/slide7.xml" Id="R87d6c282680a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3096bb8d8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3327adda4d02" /><Relationship Type="http://schemas.openxmlformats.org/officeDocument/2006/relationships/theme" Target="/ppt/slideMasters/theme/theme1.xml" Id="R9a4e0c0111ff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83327adda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e189a05bf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e981d9fe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894951e5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915f2e55b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eaacfc3c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7a13c42b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cc611bc5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