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f705d31624d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c5ee5ac0bb4ee9"/>
  </p:sldMasterIdLst>
  <p:sldIdLst>
    <p:sldId xmlns:r="http://schemas.openxmlformats.org/officeDocument/2006/relationships" id="256" r:id="R01fcaa40ae1d4e44"/>
    <p:sldId xmlns:r="http://schemas.openxmlformats.org/officeDocument/2006/relationships" id="257" r:id="Re9e4d0163ea5492a"/>
    <p:sldId xmlns:r="http://schemas.openxmlformats.org/officeDocument/2006/relationships" id="258" r:id="R0cbd24a339a349a9"/>
    <p:sldId xmlns:r="http://schemas.openxmlformats.org/officeDocument/2006/relationships" id="259" r:id="R57c47435277c4e3b"/>
    <p:sldId xmlns:r="http://schemas.openxmlformats.org/officeDocument/2006/relationships" id="260" r:id="Rf33b2b20d9ff4e16"/>
    <p:sldId xmlns:r="http://schemas.openxmlformats.org/officeDocument/2006/relationships" id="261" r:id="Rfe62ad82a53949e1"/>
    <p:sldId xmlns:r="http://schemas.openxmlformats.org/officeDocument/2006/relationships" id="262" r:id="R938397f1041d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5ee5ac0bb4ee9" /><Relationship Type="http://schemas.openxmlformats.org/officeDocument/2006/relationships/slide" Target="/ppt/slides/slide1.xml" Id="R01fcaa40ae1d4e44" /><Relationship Type="http://schemas.openxmlformats.org/officeDocument/2006/relationships/slide" Target="/ppt/slides/slide2.xml" Id="Re9e4d0163ea5492a" /><Relationship Type="http://schemas.openxmlformats.org/officeDocument/2006/relationships/slide" Target="/ppt/slides/slide3.xml" Id="R0cbd24a339a349a9" /><Relationship Type="http://schemas.openxmlformats.org/officeDocument/2006/relationships/slide" Target="/ppt/slides/slide4.xml" Id="R57c47435277c4e3b" /><Relationship Type="http://schemas.openxmlformats.org/officeDocument/2006/relationships/slide" Target="/ppt/slides/slide5.xml" Id="Rf33b2b20d9ff4e16" /><Relationship Type="http://schemas.openxmlformats.org/officeDocument/2006/relationships/slide" Target="/ppt/slides/slide6.xml" Id="Rfe62ad82a53949e1" /><Relationship Type="http://schemas.openxmlformats.org/officeDocument/2006/relationships/slide" Target="/ppt/slides/slide7.xml" Id="R938397f1041d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878b2c8aa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0ad72041547c6" /><Relationship Type="http://schemas.openxmlformats.org/officeDocument/2006/relationships/theme" Target="/ppt/slideMasters/theme/theme1.xml" Id="Rcf0369f49c99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0ad720415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4c1b3b16f46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be69f1822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4cec3f83240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15f977843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646be691746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cc9cca22d41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62a9db622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KYSTRETUR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KYSTRETUR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1 560 573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−2 999 761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4 867 347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62 524 370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MENTOR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920 844 510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