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ec9a789e3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812df1faf4bfe"/>
  </p:sldMasterIdLst>
  <p:sldIdLst>
    <p:sldId xmlns:r="http://schemas.openxmlformats.org/officeDocument/2006/relationships" id="256" r:id="Ree50a6218b8d45a2"/>
    <p:sldId xmlns:r="http://schemas.openxmlformats.org/officeDocument/2006/relationships" id="257" r:id="R9f3ec91b58dd4f2f"/>
    <p:sldId xmlns:r="http://schemas.openxmlformats.org/officeDocument/2006/relationships" id="258" r:id="R30ffc135c5f0424e"/>
    <p:sldId xmlns:r="http://schemas.openxmlformats.org/officeDocument/2006/relationships" id="259" r:id="R9fce39826d89470c"/>
    <p:sldId xmlns:r="http://schemas.openxmlformats.org/officeDocument/2006/relationships" id="260" r:id="R8680d73b5b884966"/>
    <p:sldId xmlns:r="http://schemas.openxmlformats.org/officeDocument/2006/relationships" id="261" r:id="Ra1ae0e584fab4f89"/>
    <p:sldId xmlns:r="http://schemas.openxmlformats.org/officeDocument/2006/relationships" id="262" r:id="R21c41dd0ce79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812df1faf4bfe" /><Relationship Type="http://schemas.openxmlformats.org/officeDocument/2006/relationships/slide" Target="/ppt/slides/slide1.xml" Id="Ree50a6218b8d45a2" /><Relationship Type="http://schemas.openxmlformats.org/officeDocument/2006/relationships/slide" Target="/ppt/slides/slide2.xml" Id="R9f3ec91b58dd4f2f" /><Relationship Type="http://schemas.openxmlformats.org/officeDocument/2006/relationships/slide" Target="/ppt/slides/slide3.xml" Id="R30ffc135c5f0424e" /><Relationship Type="http://schemas.openxmlformats.org/officeDocument/2006/relationships/slide" Target="/ppt/slides/slide4.xml" Id="R9fce39826d89470c" /><Relationship Type="http://schemas.openxmlformats.org/officeDocument/2006/relationships/slide" Target="/ppt/slides/slide5.xml" Id="R8680d73b5b884966" /><Relationship Type="http://schemas.openxmlformats.org/officeDocument/2006/relationships/slide" Target="/ppt/slides/slide6.xml" Id="Ra1ae0e584fab4f89" /><Relationship Type="http://schemas.openxmlformats.org/officeDocument/2006/relationships/slide" Target="/ppt/slides/slide7.xml" Id="R21c41dd0ce79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720f15752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579e053b64390" /><Relationship Type="http://schemas.openxmlformats.org/officeDocument/2006/relationships/theme" Target="/ppt/slideMasters/theme/theme1.xml" Id="R1cd58bf64a804f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579e053b6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ad99c9522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e449d40fe42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628185668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5a548fa7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a92ea638e4f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ed03c7b3c44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fe0e37a4b49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EIENDOM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4 670 425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BERGH STIG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920 842 739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BERGH EIENDOM AS</a:t>
            </a:r>
          </a:p>
        </p:txBody>
      </p:sp>
    </p:spTree>
  </p:cSld>
  <p:clrMapOvr>
    <a:masterClrMapping xmlns:a="http://schemas.openxmlformats.org/drawingml/2006/main"/>
  </p:clrMapOvr>
</p:sld>
</file>