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251e901d47d4a0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fac6b44315142f2"/>
  </p:sldMasterIdLst>
  <p:sldIdLst>
    <p:sldId xmlns:r="http://schemas.openxmlformats.org/officeDocument/2006/relationships" id="256" r:id="Rcd150c7f56774615"/>
    <p:sldId xmlns:r="http://schemas.openxmlformats.org/officeDocument/2006/relationships" id="257" r:id="R2fbf868e407c4e86"/>
    <p:sldId xmlns:r="http://schemas.openxmlformats.org/officeDocument/2006/relationships" id="258" r:id="R788004cf2e904bd3"/>
    <p:sldId xmlns:r="http://schemas.openxmlformats.org/officeDocument/2006/relationships" id="259" r:id="R1ebeff87c05540ae"/>
    <p:sldId xmlns:r="http://schemas.openxmlformats.org/officeDocument/2006/relationships" id="260" r:id="R72bbfdf6000d475d"/>
    <p:sldId xmlns:r="http://schemas.openxmlformats.org/officeDocument/2006/relationships" id="261" r:id="R6173ac7968d548c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fac6b44315142f2" /><Relationship Type="http://schemas.openxmlformats.org/officeDocument/2006/relationships/slide" Target="/ppt/slides/slide1.xml" Id="Rcd150c7f56774615" /><Relationship Type="http://schemas.openxmlformats.org/officeDocument/2006/relationships/slide" Target="/ppt/slides/slide2.xml" Id="R2fbf868e407c4e86" /><Relationship Type="http://schemas.openxmlformats.org/officeDocument/2006/relationships/slide" Target="/ppt/slides/slide3.xml" Id="R788004cf2e904bd3" /><Relationship Type="http://schemas.openxmlformats.org/officeDocument/2006/relationships/slide" Target="/ppt/slides/slide4.xml" Id="R1ebeff87c05540ae" /><Relationship Type="http://schemas.openxmlformats.org/officeDocument/2006/relationships/slide" Target="/ppt/slides/slide5.xml" Id="R72bbfdf6000d475d" /><Relationship Type="http://schemas.openxmlformats.org/officeDocument/2006/relationships/slide" Target="/ppt/slides/slide6.xml" Id="R6173ac7968d548c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0d8680984d94ef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b27c7444d344b2" /><Relationship Type="http://schemas.openxmlformats.org/officeDocument/2006/relationships/theme" Target="/ppt/slideMasters/theme/theme1.xml" Id="Raba502226755427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6b27c7444d344b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fb2a62e741497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71fbf3f7ae4bf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0ff694449048f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5d0ef72955484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fa807374634d0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bc3391178d4c6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LEITELAND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LEITELAND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LEITELAND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LEITELAND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LEITELAND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LEITELAND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2018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313 416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−76 580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−76 963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−46 963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967 044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LEITELAND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920 840 337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LEITELAND AS</a:t>
            </a:r>
          </a:p>
        </p:txBody>
      </p:sp>
    </p:spTree>
  </p:cSld>
  <p:clrMapOvr>
    <a:masterClrMapping xmlns:a="http://schemas.openxmlformats.org/drawingml/2006/main"/>
  </p:clrMapOvr>
</p:sld>
</file>