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93f928e05d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3d0c2146b84e67"/>
  </p:sldMasterIdLst>
  <p:sldIdLst>
    <p:sldId xmlns:r="http://schemas.openxmlformats.org/officeDocument/2006/relationships" id="256" r:id="R4f57dd23b2914fce"/>
    <p:sldId xmlns:r="http://schemas.openxmlformats.org/officeDocument/2006/relationships" id="257" r:id="Rd6f2c75ff6af4920"/>
    <p:sldId xmlns:r="http://schemas.openxmlformats.org/officeDocument/2006/relationships" id="258" r:id="Ra2e54f3ad79a4814"/>
    <p:sldId xmlns:r="http://schemas.openxmlformats.org/officeDocument/2006/relationships" id="259" r:id="Recb876a22e2047b1"/>
    <p:sldId xmlns:r="http://schemas.openxmlformats.org/officeDocument/2006/relationships" id="260" r:id="R4049a6e1493b42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d0c2146b84e67" /><Relationship Type="http://schemas.openxmlformats.org/officeDocument/2006/relationships/slide" Target="/ppt/slides/slide1.xml" Id="R4f57dd23b2914fce" /><Relationship Type="http://schemas.openxmlformats.org/officeDocument/2006/relationships/slide" Target="/ppt/slides/slide2.xml" Id="Rd6f2c75ff6af4920" /><Relationship Type="http://schemas.openxmlformats.org/officeDocument/2006/relationships/slide" Target="/ppt/slides/slide3.xml" Id="Ra2e54f3ad79a4814" /><Relationship Type="http://schemas.openxmlformats.org/officeDocument/2006/relationships/slide" Target="/ppt/slides/slide4.xml" Id="Recb876a22e2047b1" /><Relationship Type="http://schemas.openxmlformats.org/officeDocument/2006/relationships/slide" Target="/ppt/slides/slide5.xml" Id="R4049a6e1493b42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66377af39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caaa7e7cf47ac" /><Relationship Type="http://schemas.openxmlformats.org/officeDocument/2006/relationships/theme" Target="/ppt/slideMasters/theme/theme1.xml" Id="R1788fbf12fbb4e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7caaa7e7cf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d084b5178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57e9e38df4d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ac3b195824d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9ad8fa17048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234d5460141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