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124f79921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a69f824ec4d3e"/>
  </p:sldMasterIdLst>
  <p:sldIdLst>
    <p:sldId xmlns:r="http://schemas.openxmlformats.org/officeDocument/2006/relationships" id="256" r:id="R9d0bf01203a942c9"/>
    <p:sldId xmlns:r="http://schemas.openxmlformats.org/officeDocument/2006/relationships" id="257" r:id="Rbc38d6e185a34440"/>
    <p:sldId xmlns:r="http://schemas.openxmlformats.org/officeDocument/2006/relationships" id="258" r:id="R3dcf5cf8a0a140ad"/>
    <p:sldId xmlns:r="http://schemas.openxmlformats.org/officeDocument/2006/relationships" id="259" r:id="Rb6bbe1494b4444b9"/>
    <p:sldId xmlns:r="http://schemas.openxmlformats.org/officeDocument/2006/relationships" id="260" r:id="Rd3cde8ef63a34c23"/>
    <p:sldId xmlns:r="http://schemas.openxmlformats.org/officeDocument/2006/relationships" id="261" r:id="Rad3dd32858824082"/>
    <p:sldId xmlns:r="http://schemas.openxmlformats.org/officeDocument/2006/relationships" id="262" r:id="Ra8d9758e9047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a69f824ec4d3e" /><Relationship Type="http://schemas.openxmlformats.org/officeDocument/2006/relationships/slide" Target="/ppt/slides/slide1.xml" Id="R9d0bf01203a942c9" /><Relationship Type="http://schemas.openxmlformats.org/officeDocument/2006/relationships/slide" Target="/ppt/slides/slide2.xml" Id="Rbc38d6e185a34440" /><Relationship Type="http://schemas.openxmlformats.org/officeDocument/2006/relationships/slide" Target="/ppt/slides/slide3.xml" Id="R3dcf5cf8a0a140ad" /><Relationship Type="http://schemas.openxmlformats.org/officeDocument/2006/relationships/slide" Target="/ppt/slides/slide4.xml" Id="Rb6bbe1494b4444b9" /><Relationship Type="http://schemas.openxmlformats.org/officeDocument/2006/relationships/slide" Target="/ppt/slides/slide5.xml" Id="Rd3cde8ef63a34c23" /><Relationship Type="http://schemas.openxmlformats.org/officeDocument/2006/relationships/slide" Target="/ppt/slides/slide6.xml" Id="Rad3dd32858824082" /><Relationship Type="http://schemas.openxmlformats.org/officeDocument/2006/relationships/slide" Target="/ppt/slides/slide7.xml" Id="Ra8d9758e9047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80d5f8103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aa65038764310" /><Relationship Type="http://schemas.openxmlformats.org/officeDocument/2006/relationships/theme" Target="/ppt/slideMasters/theme/theme1.xml" Id="R76e6bd7adc734a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aa650387643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eb8b33256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ea77a739b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31dd2c3a5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94bf83b40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a7b116c04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3064404544f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8ac947b4a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