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f9bb8caa8746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0d8ad3ddb24929"/>
  </p:sldMasterIdLst>
  <p:sldIdLst>
    <p:sldId xmlns:r="http://schemas.openxmlformats.org/officeDocument/2006/relationships" id="256" r:id="R057a28df6ac64331"/>
    <p:sldId xmlns:r="http://schemas.openxmlformats.org/officeDocument/2006/relationships" id="257" r:id="R126e9327be354e4a"/>
    <p:sldId xmlns:r="http://schemas.openxmlformats.org/officeDocument/2006/relationships" id="258" r:id="R466e3fbd8ecc44a8"/>
    <p:sldId xmlns:r="http://schemas.openxmlformats.org/officeDocument/2006/relationships" id="259" r:id="R08e4ecc7544648b3"/>
    <p:sldId xmlns:r="http://schemas.openxmlformats.org/officeDocument/2006/relationships" id="260" r:id="R75315b6cc9374f0a"/>
    <p:sldId xmlns:r="http://schemas.openxmlformats.org/officeDocument/2006/relationships" id="261" r:id="Rd44bff3fc05f47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0d8ad3ddb24929" /><Relationship Type="http://schemas.openxmlformats.org/officeDocument/2006/relationships/slide" Target="/ppt/slides/slide1.xml" Id="R057a28df6ac64331" /><Relationship Type="http://schemas.openxmlformats.org/officeDocument/2006/relationships/slide" Target="/ppt/slides/slide2.xml" Id="R126e9327be354e4a" /><Relationship Type="http://schemas.openxmlformats.org/officeDocument/2006/relationships/slide" Target="/ppt/slides/slide3.xml" Id="R466e3fbd8ecc44a8" /><Relationship Type="http://schemas.openxmlformats.org/officeDocument/2006/relationships/slide" Target="/ppt/slides/slide4.xml" Id="R08e4ecc7544648b3" /><Relationship Type="http://schemas.openxmlformats.org/officeDocument/2006/relationships/slide" Target="/ppt/slides/slide5.xml" Id="R75315b6cc9374f0a" /><Relationship Type="http://schemas.openxmlformats.org/officeDocument/2006/relationships/slide" Target="/ppt/slides/slide6.xml" Id="Rd44bff3fc05f47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5d482c32654b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f24c66810b41d3" /><Relationship Type="http://schemas.openxmlformats.org/officeDocument/2006/relationships/theme" Target="/ppt/slideMasters/theme/theme1.xml" Id="R7164285b5e354b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f24c66810b41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5a9e1f270b44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82725c52cd46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fe68bc6b7a41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f2712d2b7c49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56ecd727ec44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50b29486114a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STOREMYRA 231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 Starefossveien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920 807 607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