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87c75f9b2342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f212281864ceb"/>
  </p:sldMasterIdLst>
  <p:sldIdLst>
    <p:sldId xmlns:r="http://schemas.openxmlformats.org/officeDocument/2006/relationships" id="256" r:id="Rc101bef9612346f3"/>
    <p:sldId xmlns:r="http://schemas.openxmlformats.org/officeDocument/2006/relationships" id="257" r:id="Rc8acda57ae5e469c"/>
    <p:sldId xmlns:r="http://schemas.openxmlformats.org/officeDocument/2006/relationships" id="258" r:id="R713c885aca8c4b4f"/>
    <p:sldId xmlns:r="http://schemas.openxmlformats.org/officeDocument/2006/relationships" id="259" r:id="R9f272740a1ee402a"/>
    <p:sldId xmlns:r="http://schemas.openxmlformats.org/officeDocument/2006/relationships" id="260" r:id="R1884b96b5d074673"/>
    <p:sldId xmlns:r="http://schemas.openxmlformats.org/officeDocument/2006/relationships" id="261" r:id="R678e59f8ec4647be"/>
    <p:sldId xmlns:r="http://schemas.openxmlformats.org/officeDocument/2006/relationships" id="262" r:id="Ra50cee5bd4fe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f212281864ceb" /><Relationship Type="http://schemas.openxmlformats.org/officeDocument/2006/relationships/slide" Target="/ppt/slides/slide1.xml" Id="Rc101bef9612346f3" /><Relationship Type="http://schemas.openxmlformats.org/officeDocument/2006/relationships/slide" Target="/ppt/slides/slide2.xml" Id="Rc8acda57ae5e469c" /><Relationship Type="http://schemas.openxmlformats.org/officeDocument/2006/relationships/slide" Target="/ppt/slides/slide3.xml" Id="R713c885aca8c4b4f" /><Relationship Type="http://schemas.openxmlformats.org/officeDocument/2006/relationships/slide" Target="/ppt/slides/slide4.xml" Id="R9f272740a1ee402a" /><Relationship Type="http://schemas.openxmlformats.org/officeDocument/2006/relationships/slide" Target="/ppt/slides/slide5.xml" Id="R1884b96b5d074673" /><Relationship Type="http://schemas.openxmlformats.org/officeDocument/2006/relationships/slide" Target="/ppt/slides/slide6.xml" Id="R678e59f8ec4647be" /><Relationship Type="http://schemas.openxmlformats.org/officeDocument/2006/relationships/slide" Target="/ppt/slides/slide7.xml" Id="Ra50cee5bd4fe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f87a55e8e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9fea5a72e4add" /><Relationship Type="http://schemas.openxmlformats.org/officeDocument/2006/relationships/theme" Target="/ppt/slideMasters/theme/theme1.xml" Id="Rbceff5d1330940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9fea5a72e4a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249904ce5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af157a3a84f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f630d1a534a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439fc1340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e32d789a44e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c48d22c2248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d34b26b094f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USTAOSET LEILIGHETER 1-8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LEILIGHETER 1-8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USTAOSET LEILIGHETER 1-8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LEILIGHETER 1-8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LEILIGHETER 1-8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LEILIGHETER 1-8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1 862 864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LEILIGHETER 1-8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 INVEST HOLDING AS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VILDALEN PREBEN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A-C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JRM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CAR SPA OG BILSALG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FIKSER VI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LEILIGHETER 1-8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Kartheia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920 798 446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USTAOSET LEILIGHETER 1-8 AS</a:t>
            </a:r>
          </a:p>
        </p:txBody>
      </p:sp>
    </p:spTree>
  </p:cSld>
  <p:clrMapOvr>
    <a:masterClrMapping xmlns:a="http://schemas.openxmlformats.org/drawingml/2006/main"/>
  </p:clrMapOvr>
</p:sld>
</file>