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002dc9fe1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c95d100ac43cc"/>
  </p:sldMasterIdLst>
  <p:sldIdLst>
    <p:sldId xmlns:r="http://schemas.openxmlformats.org/officeDocument/2006/relationships" id="256" r:id="R76da44419c424348"/>
    <p:sldId xmlns:r="http://schemas.openxmlformats.org/officeDocument/2006/relationships" id="257" r:id="R517fd10ed9b24040"/>
    <p:sldId xmlns:r="http://schemas.openxmlformats.org/officeDocument/2006/relationships" id="258" r:id="R8e64341ded3b4354"/>
    <p:sldId xmlns:r="http://schemas.openxmlformats.org/officeDocument/2006/relationships" id="259" r:id="R9c241bfcd7e54f0a"/>
    <p:sldId xmlns:r="http://schemas.openxmlformats.org/officeDocument/2006/relationships" id="260" r:id="Red76f68636954850"/>
    <p:sldId xmlns:r="http://schemas.openxmlformats.org/officeDocument/2006/relationships" id="261" r:id="R73ba5fab18af480d"/>
    <p:sldId xmlns:r="http://schemas.openxmlformats.org/officeDocument/2006/relationships" id="262" r:id="Re3bb3cf1591a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c95d100ac43cc" /><Relationship Type="http://schemas.openxmlformats.org/officeDocument/2006/relationships/slide" Target="/ppt/slides/slide1.xml" Id="R76da44419c424348" /><Relationship Type="http://schemas.openxmlformats.org/officeDocument/2006/relationships/slide" Target="/ppt/slides/slide2.xml" Id="R517fd10ed9b24040" /><Relationship Type="http://schemas.openxmlformats.org/officeDocument/2006/relationships/slide" Target="/ppt/slides/slide3.xml" Id="R8e64341ded3b4354" /><Relationship Type="http://schemas.openxmlformats.org/officeDocument/2006/relationships/slide" Target="/ppt/slides/slide4.xml" Id="R9c241bfcd7e54f0a" /><Relationship Type="http://schemas.openxmlformats.org/officeDocument/2006/relationships/slide" Target="/ppt/slides/slide5.xml" Id="Red76f68636954850" /><Relationship Type="http://schemas.openxmlformats.org/officeDocument/2006/relationships/slide" Target="/ppt/slides/slide6.xml" Id="R73ba5fab18af480d" /><Relationship Type="http://schemas.openxmlformats.org/officeDocument/2006/relationships/slide" Target="/ppt/slides/slide7.xml" Id="Re3bb3cf1591a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0192f8498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220b3d4564152" /><Relationship Type="http://schemas.openxmlformats.org/officeDocument/2006/relationships/theme" Target="/ppt/slideMasters/theme/theme1.xml" Id="Rdd584f9dd522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220b3d456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e0a01cba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f80374e97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ba8a7885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51abb5b87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796dc045d43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620873d294d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902aadf7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SØLFÆRBUKTA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SØLFÆRBUKTA AS ble etablert [år] og holder til i Hesseng.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1 176 206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DAG STEVE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Tunnelveien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9912 Hesseng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SØLFÆRBUKTA AS</a:t>
            </a:r>
          </a:p>
        </p:txBody>
      </p:sp>
    </p:spTree>
  </p:cSld>
  <p:clrMapOvr>
    <a:masterClrMapping xmlns:a="http://schemas.openxmlformats.org/drawingml/2006/main"/>
  </p:clrMapOvr>
</p:sld>
</file>