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cc491cfe954d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b34a176e0e4861"/>
  </p:sldMasterIdLst>
  <p:sldIdLst>
    <p:sldId xmlns:r="http://schemas.openxmlformats.org/officeDocument/2006/relationships" id="256" r:id="Reb7cedd4037f46b5"/>
    <p:sldId xmlns:r="http://schemas.openxmlformats.org/officeDocument/2006/relationships" id="257" r:id="Rdf825f9a2cce4911"/>
    <p:sldId xmlns:r="http://schemas.openxmlformats.org/officeDocument/2006/relationships" id="258" r:id="Rb7ef12f2af46414a"/>
    <p:sldId xmlns:r="http://schemas.openxmlformats.org/officeDocument/2006/relationships" id="259" r:id="Rabb3986babb441cb"/>
    <p:sldId xmlns:r="http://schemas.openxmlformats.org/officeDocument/2006/relationships" id="260" r:id="R6c2424e060d24400"/>
    <p:sldId xmlns:r="http://schemas.openxmlformats.org/officeDocument/2006/relationships" id="261" r:id="R4bf430fa049049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b34a176e0e4861" /><Relationship Type="http://schemas.openxmlformats.org/officeDocument/2006/relationships/slide" Target="/ppt/slides/slide1.xml" Id="Reb7cedd4037f46b5" /><Relationship Type="http://schemas.openxmlformats.org/officeDocument/2006/relationships/slide" Target="/ppt/slides/slide2.xml" Id="Rdf825f9a2cce4911" /><Relationship Type="http://schemas.openxmlformats.org/officeDocument/2006/relationships/slide" Target="/ppt/slides/slide3.xml" Id="Rb7ef12f2af46414a" /><Relationship Type="http://schemas.openxmlformats.org/officeDocument/2006/relationships/slide" Target="/ppt/slides/slide4.xml" Id="Rabb3986babb441cb" /><Relationship Type="http://schemas.openxmlformats.org/officeDocument/2006/relationships/slide" Target="/ppt/slides/slide5.xml" Id="R6c2424e060d24400" /><Relationship Type="http://schemas.openxmlformats.org/officeDocument/2006/relationships/slide" Target="/ppt/slides/slide6.xml" Id="R4bf430fa049049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5ec47354e14d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cf54a18114065" /><Relationship Type="http://schemas.openxmlformats.org/officeDocument/2006/relationships/theme" Target="/ppt/slideMasters/theme/theme1.xml" Id="Rf5634e999dd0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2cf54a181140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d02122ee49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f6a366d2b42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f88382335491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1f591b78e4e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5e58f53af49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06c6532604a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