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114a9a439be4fc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935ce253d6b4f1c"/>
  </p:sldMasterIdLst>
  <p:sldIdLst>
    <p:sldId xmlns:r="http://schemas.openxmlformats.org/officeDocument/2006/relationships" id="256" r:id="R909b878c7d9b41c8"/>
    <p:sldId xmlns:r="http://schemas.openxmlformats.org/officeDocument/2006/relationships" id="257" r:id="R731a10838ff74340"/>
    <p:sldId xmlns:r="http://schemas.openxmlformats.org/officeDocument/2006/relationships" id="258" r:id="R58abe78829d74775"/>
    <p:sldId xmlns:r="http://schemas.openxmlformats.org/officeDocument/2006/relationships" id="259" r:id="R7f013383032442fa"/>
    <p:sldId xmlns:r="http://schemas.openxmlformats.org/officeDocument/2006/relationships" id="260" r:id="R63f6d2e4115f4738"/>
    <p:sldId xmlns:r="http://schemas.openxmlformats.org/officeDocument/2006/relationships" id="261" r:id="R623d8eba5add4af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935ce253d6b4f1c" /><Relationship Type="http://schemas.openxmlformats.org/officeDocument/2006/relationships/slide" Target="/ppt/slides/slide1.xml" Id="R909b878c7d9b41c8" /><Relationship Type="http://schemas.openxmlformats.org/officeDocument/2006/relationships/slide" Target="/ppt/slides/slide2.xml" Id="R731a10838ff74340" /><Relationship Type="http://schemas.openxmlformats.org/officeDocument/2006/relationships/slide" Target="/ppt/slides/slide3.xml" Id="R58abe78829d74775" /><Relationship Type="http://schemas.openxmlformats.org/officeDocument/2006/relationships/slide" Target="/ppt/slides/slide4.xml" Id="R7f013383032442fa" /><Relationship Type="http://schemas.openxmlformats.org/officeDocument/2006/relationships/slide" Target="/ppt/slides/slide5.xml" Id="R63f6d2e4115f4738" /><Relationship Type="http://schemas.openxmlformats.org/officeDocument/2006/relationships/slide" Target="/ppt/slides/slide6.xml" Id="R623d8eba5add4af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23a504f64d9419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3c17d344824a45" /><Relationship Type="http://schemas.openxmlformats.org/officeDocument/2006/relationships/theme" Target="/ppt/slideMasters/theme/theme1.xml" Id="R38a4f67023af48f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d3c17d344824a4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09f9ff90904ba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970ab1da204ab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31bf03854a4e3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12459ea3c240b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a918bb9752486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5724fd94ae4dd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BYGGUTVIKLING INNLANDET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BYGGUTVIKLING INNLANDET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BYGGUTVIKLING INNLANDET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BYGGUTVIKLING INNLANDET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BYGGUTVIKLING INNLANDET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BYGGUTVIKLING INNLANDET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4 824 021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238 706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163 756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1 091 128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1 144 168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BYGGUTVIKLING INNLANDET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920 740 499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BYGGUTVIKLING INNLANDET AS</a:t>
            </a:r>
          </a:p>
        </p:txBody>
      </p:sp>
    </p:spTree>
  </p:cSld>
  <p:clrMapOvr>
    <a:masterClrMapping xmlns:a="http://schemas.openxmlformats.org/drawingml/2006/main"/>
  </p:clrMapOvr>
</p:sld>
</file>