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04f5c0a13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eab1687954385"/>
  </p:sldMasterIdLst>
  <p:sldIdLst>
    <p:sldId xmlns:r="http://schemas.openxmlformats.org/officeDocument/2006/relationships" id="256" r:id="Rfb24d0508e284900"/>
    <p:sldId xmlns:r="http://schemas.openxmlformats.org/officeDocument/2006/relationships" id="257" r:id="R85933712f3e542b1"/>
    <p:sldId xmlns:r="http://schemas.openxmlformats.org/officeDocument/2006/relationships" id="258" r:id="R2304f1b31c4841e4"/>
    <p:sldId xmlns:r="http://schemas.openxmlformats.org/officeDocument/2006/relationships" id="259" r:id="Rdc2b28bc6ab541c2"/>
    <p:sldId xmlns:r="http://schemas.openxmlformats.org/officeDocument/2006/relationships" id="260" r:id="Rb4e6dbdf7bf949b0"/>
    <p:sldId xmlns:r="http://schemas.openxmlformats.org/officeDocument/2006/relationships" id="261" r:id="R76070b9ff4e44d5a"/>
    <p:sldId xmlns:r="http://schemas.openxmlformats.org/officeDocument/2006/relationships" id="262" r:id="R22a51dc80e9f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eab1687954385" /><Relationship Type="http://schemas.openxmlformats.org/officeDocument/2006/relationships/slide" Target="/ppt/slides/slide1.xml" Id="Rfb24d0508e284900" /><Relationship Type="http://schemas.openxmlformats.org/officeDocument/2006/relationships/slide" Target="/ppt/slides/slide2.xml" Id="R85933712f3e542b1" /><Relationship Type="http://schemas.openxmlformats.org/officeDocument/2006/relationships/slide" Target="/ppt/slides/slide3.xml" Id="R2304f1b31c4841e4" /><Relationship Type="http://schemas.openxmlformats.org/officeDocument/2006/relationships/slide" Target="/ppt/slides/slide4.xml" Id="Rdc2b28bc6ab541c2" /><Relationship Type="http://schemas.openxmlformats.org/officeDocument/2006/relationships/slide" Target="/ppt/slides/slide5.xml" Id="Rb4e6dbdf7bf949b0" /><Relationship Type="http://schemas.openxmlformats.org/officeDocument/2006/relationships/slide" Target="/ppt/slides/slide6.xml" Id="R76070b9ff4e44d5a" /><Relationship Type="http://schemas.openxmlformats.org/officeDocument/2006/relationships/slide" Target="/ppt/slides/slide7.xml" Id="R22a51dc80e9f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195b9f9f7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37b2768d4f3d" /><Relationship Type="http://schemas.openxmlformats.org/officeDocument/2006/relationships/theme" Target="/ppt/slideMasters/theme/theme1.xml" Id="R64043f65e7a3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a37b2768d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947220d5e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4744f265f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dc342da9e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69a61b9524c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33514c92a44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361e0440e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c22e48c78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920 737 692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