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6362a1b9a0243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e7065b6ea9040ea"/>
  </p:sldMasterIdLst>
  <p:sldIdLst>
    <p:sldId xmlns:r="http://schemas.openxmlformats.org/officeDocument/2006/relationships" id="256" r:id="R96c25a0f417242bc"/>
    <p:sldId xmlns:r="http://schemas.openxmlformats.org/officeDocument/2006/relationships" id="257" r:id="R33704dce8e5b4730"/>
    <p:sldId xmlns:r="http://schemas.openxmlformats.org/officeDocument/2006/relationships" id="258" r:id="Ra82debc5f3f64e70"/>
    <p:sldId xmlns:r="http://schemas.openxmlformats.org/officeDocument/2006/relationships" id="259" r:id="R52ef4fbcb4554180"/>
    <p:sldId xmlns:r="http://schemas.openxmlformats.org/officeDocument/2006/relationships" id="260" r:id="R61a8267ff6684a44"/>
    <p:sldId xmlns:r="http://schemas.openxmlformats.org/officeDocument/2006/relationships" id="261" r:id="R5b033ec50cbb482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7065b6ea9040ea" /><Relationship Type="http://schemas.openxmlformats.org/officeDocument/2006/relationships/slide" Target="/ppt/slides/slide1.xml" Id="R96c25a0f417242bc" /><Relationship Type="http://schemas.openxmlformats.org/officeDocument/2006/relationships/slide" Target="/ppt/slides/slide2.xml" Id="R33704dce8e5b4730" /><Relationship Type="http://schemas.openxmlformats.org/officeDocument/2006/relationships/slide" Target="/ppt/slides/slide3.xml" Id="Ra82debc5f3f64e70" /><Relationship Type="http://schemas.openxmlformats.org/officeDocument/2006/relationships/slide" Target="/ppt/slides/slide4.xml" Id="R52ef4fbcb4554180" /><Relationship Type="http://schemas.openxmlformats.org/officeDocument/2006/relationships/slide" Target="/ppt/slides/slide5.xml" Id="R61a8267ff6684a44" /><Relationship Type="http://schemas.openxmlformats.org/officeDocument/2006/relationships/slide" Target="/ppt/slides/slide6.xml" Id="R5b033ec50cbb482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0ebc11c8b437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d68479e1048d7" /><Relationship Type="http://schemas.openxmlformats.org/officeDocument/2006/relationships/theme" Target="/ppt/slideMasters/theme/theme1.xml" Id="R8c73b3b5e61d440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dd68479e1048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0962e90eb34b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df63cc1da5416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ae5a9a5f9448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a044e63a464f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d71c96c7a41e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dad391e1914a6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MYRSETH MANAGEMENT CONSULTING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Mika Løset Myrseth, Breidablikveien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7019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920 726 607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MYRSETH MANAGEMENT CONSULTING AS</a:t>
            </a:r>
          </a:p>
        </p:txBody>
      </p:sp>
    </p:spTree>
  </p:cSld>
  <p:clrMapOvr>
    <a:masterClrMapping xmlns:a="http://schemas.openxmlformats.org/drawingml/2006/main"/>
  </p:clrMapOvr>
</p:sld>
</file>