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35201a1e554f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ca682902b147ed"/>
  </p:sldMasterIdLst>
  <p:sldIdLst>
    <p:sldId xmlns:r="http://schemas.openxmlformats.org/officeDocument/2006/relationships" id="256" r:id="Ra391f97ac16e4a80"/>
    <p:sldId xmlns:r="http://schemas.openxmlformats.org/officeDocument/2006/relationships" id="257" r:id="Rc8cc973edd6d457b"/>
    <p:sldId xmlns:r="http://schemas.openxmlformats.org/officeDocument/2006/relationships" id="258" r:id="R2d061c9917a84cbf"/>
    <p:sldId xmlns:r="http://schemas.openxmlformats.org/officeDocument/2006/relationships" id="259" r:id="R2e5efff26c474724"/>
    <p:sldId xmlns:r="http://schemas.openxmlformats.org/officeDocument/2006/relationships" id="260" r:id="R214ec0421b5d43e8"/>
    <p:sldId xmlns:r="http://schemas.openxmlformats.org/officeDocument/2006/relationships" id="261" r:id="Ra45e1d74973d4deb"/>
    <p:sldId xmlns:r="http://schemas.openxmlformats.org/officeDocument/2006/relationships" id="262" r:id="R7b3a91945bc948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ca682902b147ed" /><Relationship Type="http://schemas.openxmlformats.org/officeDocument/2006/relationships/slide" Target="/ppt/slides/slide1.xml" Id="Ra391f97ac16e4a80" /><Relationship Type="http://schemas.openxmlformats.org/officeDocument/2006/relationships/slide" Target="/ppt/slides/slide2.xml" Id="Rc8cc973edd6d457b" /><Relationship Type="http://schemas.openxmlformats.org/officeDocument/2006/relationships/slide" Target="/ppt/slides/slide3.xml" Id="R2d061c9917a84cbf" /><Relationship Type="http://schemas.openxmlformats.org/officeDocument/2006/relationships/slide" Target="/ppt/slides/slide4.xml" Id="R2e5efff26c474724" /><Relationship Type="http://schemas.openxmlformats.org/officeDocument/2006/relationships/slide" Target="/ppt/slides/slide5.xml" Id="R214ec0421b5d43e8" /><Relationship Type="http://schemas.openxmlformats.org/officeDocument/2006/relationships/slide" Target="/ppt/slides/slide6.xml" Id="Ra45e1d74973d4deb" /><Relationship Type="http://schemas.openxmlformats.org/officeDocument/2006/relationships/slide" Target="/ppt/slides/slide7.xml" Id="R7b3a91945bc948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c7013e44c94d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ffb8f3fb24ba5" /><Relationship Type="http://schemas.openxmlformats.org/officeDocument/2006/relationships/theme" Target="/ppt/slideMasters/theme/theme1.xml" Id="R45dce27e6e3a41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affb8f3fb24b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6e2ccd6b34f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03c1341e841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cd9dc4d2742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c9ad1ccb641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719b9f82648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74a0d8aaf47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8a67bfd3949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 HOLDING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7 567 925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10 796 675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10 851 124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KLAUSSEN SILJE GJERDE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Raunevegen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4345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920 721 613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