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5781f11ce5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e714c54844afe"/>
  </p:sldMasterIdLst>
  <p:sldIdLst>
    <p:sldId xmlns:r="http://schemas.openxmlformats.org/officeDocument/2006/relationships" id="256" r:id="R322c8f6a7e1343de"/>
    <p:sldId xmlns:r="http://schemas.openxmlformats.org/officeDocument/2006/relationships" id="257" r:id="R57d724805d2a4a85"/>
    <p:sldId xmlns:r="http://schemas.openxmlformats.org/officeDocument/2006/relationships" id="258" r:id="Rc798a84776a242b1"/>
    <p:sldId xmlns:r="http://schemas.openxmlformats.org/officeDocument/2006/relationships" id="259" r:id="R6a69d7a815a74226"/>
    <p:sldId xmlns:r="http://schemas.openxmlformats.org/officeDocument/2006/relationships" id="260" r:id="R73c0c98fc017484c"/>
    <p:sldId xmlns:r="http://schemas.openxmlformats.org/officeDocument/2006/relationships" id="261" r:id="Rd99a8112d5374288"/>
    <p:sldId xmlns:r="http://schemas.openxmlformats.org/officeDocument/2006/relationships" id="262" r:id="Rb5f042e17ff3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e714c54844afe" /><Relationship Type="http://schemas.openxmlformats.org/officeDocument/2006/relationships/slide" Target="/ppt/slides/slide1.xml" Id="R322c8f6a7e1343de" /><Relationship Type="http://schemas.openxmlformats.org/officeDocument/2006/relationships/slide" Target="/ppt/slides/slide2.xml" Id="R57d724805d2a4a85" /><Relationship Type="http://schemas.openxmlformats.org/officeDocument/2006/relationships/slide" Target="/ppt/slides/slide3.xml" Id="Rc798a84776a242b1" /><Relationship Type="http://schemas.openxmlformats.org/officeDocument/2006/relationships/slide" Target="/ppt/slides/slide4.xml" Id="R6a69d7a815a74226" /><Relationship Type="http://schemas.openxmlformats.org/officeDocument/2006/relationships/slide" Target="/ppt/slides/slide5.xml" Id="R73c0c98fc017484c" /><Relationship Type="http://schemas.openxmlformats.org/officeDocument/2006/relationships/slide" Target="/ppt/slides/slide6.xml" Id="Rd99a8112d5374288" /><Relationship Type="http://schemas.openxmlformats.org/officeDocument/2006/relationships/slide" Target="/ppt/slides/slide7.xml" Id="Rb5f042e17ff3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0339ca7c247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56b43aac54241" /><Relationship Type="http://schemas.openxmlformats.org/officeDocument/2006/relationships/theme" Target="/ppt/slideMasters/theme/theme1.xml" Id="Rfde914f6fd3d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56b43aac5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d76274fde43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391329d9d48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41fd8531c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d11028a37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1c746ddff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b2d4df6cb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aa44dd82b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