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6bcfdbfd12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69ec805a94734"/>
  </p:sldMasterIdLst>
  <p:sldIdLst>
    <p:sldId xmlns:r="http://schemas.openxmlformats.org/officeDocument/2006/relationships" id="256" r:id="Rac5d85430b714b72"/>
    <p:sldId xmlns:r="http://schemas.openxmlformats.org/officeDocument/2006/relationships" id="257" r:id="R131eb56e1c3642f9"/>
    <p:sldId xmlns:r="http://schemas.openxmlformats.org/officeDocument/2006/relationships" id="258" r:id="R72f478e1144c4d02"/>
    <p:sldId xmlns:r="http://schemas.openxmlformats.org/officeDocument/2006/relationships" id="259" r:id="Ree8f3b9c1b8049ff"/>
    <p:sldId xmlns:r="http://schemas.openxmlformats.org/officeDocument/2006/relationships" id="260" r:id="Rcd72c8b207f649af"/>
    <p:sldId xmlns:r="http://schemas.openxmlformats.org/officeDocument/2006/relationships" id="261" r:id="R314ab8d3ac0c4890"/>
    <p:sldId xmlns:r="http://schemas.openxmlformats.org/officeDocument/2006/relationships" id="262" r:id="Rb9e054c45496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69ec805a94734" /><Relationship Type="http://schemas.openxmlformats.org/officeDocument/2006/relationships/slide" Target="/ppt/slides/slide1.xml" Id="Rac5d85430b714b72" /><Relationship Type="http://schemas.openxmlformats.org/officeDocument/2006/relationships/slide" Target="/ppt/slides/slide2.xml" Id="R131eb56e1c3642f9" /><Relationship Type="http://schemas.openxmlformats.org/officeDocument/2006/relationships/slide" Target="/ppt/slides/slide3.xml" Id="R72f478e1144c4d02" /><Relationship Type="http://schemas.openxmlformats.org/officeDocument/2006/relationships/slide" Target="/ppt/slides/slide4.xml" Id="Ree8f3b9c1b8049ff" /><Relationship Type="http://schemas.openxmlformats.org/officeDocument/2006/relationships/slide" Target="/ppt/slides/slide5.xml" Id="Rcd72c8b207f649af" /><Relationship Type="http://schemas.openxmlformats.org/officeDocument/2006/relationships/slide" Target="/ppt/slides/slide6.xml" Id="R314ab8d3ac0c4890" /><Relationship Type="http://schemas.openxmlformats.org/officeDocument/2006/relationships/slide" Target="/ppt/slides/slide7.xml" Id="Rb9e054c45496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2e5b61da7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fa731054c48b9" /><Relationship Type="http://schemas.openxmlformats.org/officeDocument/2006/relationships/theme" Target="/ppt/slideMasters/theme/theme1.xml" Id="R848792f36ea1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5fa731054c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0e836a8bf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c536bdd2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159e205274d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41d1b19f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ffd87b44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1edc899cd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97e79e6c147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