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689711e64641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ddfa083af3422a"/>
  </p:sldMasterIdLst>
  <p:sldIdLst>
    <p:sldId xmlns:r="http://schemas.openxmlformats.org/officeDocument/2006/relationships" id="256" r:id="R6ed3a2eb47924b20"/>
    <p:sldId xmlns:r="http://schemas.openxmlformats.org/officeDocument/2006/relationships" id="257" r:id="Rcf761ab59bac429b"/>
    <p:sldId xmlns:r="http://schemas.openxmlformats.org/officeDocument/2006/relationships" id="258" r:id="Rcc709cc95e1147c9"/>
    <p:sldId xmlns:r="http://schemas.openxmlformats.org/officeDocument/2006/relationships" id="259" r:id="Re88aaff87bff48a0"/>
    <p:sldId xmlns:r="http://schemas.openxmlformats.org/officeDocument/2006/relationships" id="260" r:id="Rbcee60eefd78466a"/>
    <p:sldId xmlns:r="http://schemas.openxmlformats.org/officeDocument/2006/relationships" id="261" r:id="R508316af9cc54d71"/>
    <p:sldId xmlns:r="http://schemas.openxmlformats.org/officeDocument/2006/relationships" id="262" r:id="R6cad12b740e041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ddfa083af3422a" /><Relationship Type="http://schemas.openxmlformats.org/officeDocument/2006/relationships/slide" Target="/ppt/slides/slide1.xml" Id="R6ed3a2eb47924b20" /><Relationship Type="http://schemas.openxmlformats.org/officeDocument/2006/relationships/slide" Target="/ppt/slides/slide2.xml" Id="Rcf761ab59bac429b" /><Relationship Type="http://schemas.openxmlformats.org/officeDocument/2006/relationships/slide" Target="/ppt/slides/slide3.xml" Id="Rcc709cc95e1147c9" /><Relationship Type="http://schemas.openxmlformats.org/officeDocument/2006/relationships/slide" Target="/ppt/slides/slide4.xml" Id="Re88aaff87bff48a0" /><Relationship Type="http://schemas.openxmlformats.org/officeDocument/2006/relationships/slide" Target="/ppt/slides/slide5.xml" Id="Rbcee60eefd78466a" /><Relationship Type="http://schemas.openxmlformats.org/officeDocument/2006/relationships/slide" Target="/ppt/slides/slide6.xml" Id="R508316af9cc54d71" /><Relationship Type="http://schemas.openxmlformats.org/officeDocument/2006/relationships/slide" Target="/ppt/slides/slide7.xml" Id="R6cad12b740e041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31e7c0d84f43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277bd0b314e7f" /><Relationship Type="http://schemas.openxmlformats.org/officeDocument/2006/relationships/theme" Target="/ppt/slideMasters/theme/theme1.xml" Id="R02ea8435befa4a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5277bd0b314e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25fd4f86149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7dd826d8043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423add50d4d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ef10c735c4f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abcccc0374f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b6f2e2a8649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74de910af48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OHMIFY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OHMIFY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OHMIFY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OHMIFY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OHMIFY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OHMIFY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1 789 520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−123 116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317 918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331 204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612 735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OHMIFY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ØYVIND NYDAL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OHMIFY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920 694 071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OHMIFY AS</a:t>
            </a:r>
          </a:p>
        </p:txBody>
      </p:sp>
    </p:spTree>
  </p:cSld>
  <p:clrMapOvr>
    <a:masterClrMapping xmlns:a="http://schemas.openxmlformats.org/drawingml/2006/main"/>
  </p:clrMapOvr>
</p:sld>
</file>