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a140b410245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5239596054760"/>
  </p:sldMasterIdLst>
  <p:sldIdLst>
    <p:sldId xmlns:r="http://schemas.openxmlformats.org/officeDocument/2006/relationships" id="256" r:id="R962fe58850b84069"/>
    <p:sldId xmlns:r="http://schemas.openxmlformats.org/officeDocument/2006/relationships" id="257" r:id="R630c59ac85744e77"/>
    <p:sldId xmlns:r="http://schemas.openxmlformats.org/officeDocument/2006/relationships" id="258" r:id="Rd8fc1a3a3ead4a85"/>
    <p:sldId xmlns:r="http://schemas.openxmlformats.org/officeDocument/2006/relationships" id="259" r:id="Rdb016759cdca4d21"/>
    <p:sldId xmlns:r="http://schemas.openxmlformats.org/officeDocument/2006/relationships" id="260" r:id="Ra637945d42fd4ca1"/>
    <p:sldId xmlns:r="http://schemas.openxmlformats.org/officeDocument/2006/relationships" id="261" r:id="Rf1df82c3a7e44e3e"/>
    <p:sldId xmlns:r="http://schemas.openxmlformats.org/officeDocument/2006/relationships" id="262" r:id="R8486ae866cce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5239596054760" /><Relationship Type="http://schemas.openxmlformats.org/officeDocument/2006/relationships/slide" Target="/ppt/slides/slide1.xml" Id="R962fe58850b84069" /><Relationship Type="http://schemas.openxmlformats.org/officeDocument/2006/relationships/slide" Target="/ppt/slides/slide2.xml" Id="R630c59ac85744e77" /><Relationship Type="http://schemas.openxmlformats.org/officeDocument/2006/relationships/slide" Target="/ppt/slides/slide3.xml" Id="Rd8fc1a3a3ead4a85" /><Relationship Type="http://schemas.openxmlformats.org/officeDocument/2006/relationships/slide" Target="/ppt/slides/slide4.xml" Id="Rdb016759cdca4d21" /><Relationship Type="http://schemas.openxmlformats.org/officeDocument/2006/relationships/slide" Target="/ppt/slides/slide5.xml" Id="Ra637945d42fd4ca1" /><Relationship Type="http://schemas.openxmlformats.org/officeDocument/2006/relationships/slide" Target="/ppt/slides/slide6.xml" Id="Rf1df82c3a7e44e3e" /><Relationship Type="http://schemas.openxmlformats.org/officeDocument/2006/relationships/slide" Target="/ppt/slides/slide7.xml" Id="R8486ae866cce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3637f5a1c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2423981e41ca" /><Relationship Type="http://schemas.openxmlformats.org/officeDocument/2006/relationships/theme" Target="/ppt/slideMasters/theme/theme1.xml" Id="R59644ddbb81f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e2423981e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4568f893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db80fa6c5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f3f14aa30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a3f8ad0c45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de35b367849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3980c6f6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6d6d7c40d4a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