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84290d6ea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bb4989d974358"/>
  </p:sldMasterIdLst>
  <p:sldIdLst>
    <p:sldId xmlns:r="http://schemas.openxmlformats.org/officeDocument/2006/relationships" id="256" r:id="R245256258c1643ab"/>
    <p:sldId xmlns:r="http://schemas.openxmlformats.org/officeDocument/2006/relationships" id="257" r:id="R3fbd46c5871f4463"/>
    <p:sldId xmlns:r="http://schemas.openxmlformats.org/officeDocument/2006/relationships" id="258" r:id="R688b9848f77549db"/>
    <p:sldId xmlns:r="http://schemas.openxmlformats.org/officeDocument/2006/relationships" id="259" r:id="Rd6d4b5aa307f4ab6"/>
    <p:sldId xmlns:r="http://schemas.openxmlformats.org/officeDocument/2006/relationships" id="260" r:id="Rc640ab202aa845ad"/>
    <p:sldId xmlns:r="http://schemas.openxmlformats.org/officeDocument/2006/relationships" id="261" r:id="Rcd1a02751afc48bc"/>
    <p:sldId xmlns:r="http://schemas.openxmlformats.org/officeDocument/2006/relationships" id="262" r:id="R6e6e156c441d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bb4989d974358" /><Relationship Type="http://schemas.openxmlformats.org/officeDocument/2006/relationships/slide" Target="/ppt/slides/slide1.xml" Id="R245256258c1643ab" /><Relationship Type="http://schemas.openxmlformats.org/officeDocument/2006/relationships/slide" Target="/ppt/slides/slide2.xml" Id="R3fbd46c5871f4463" /><Relationship Type="http://schemas.openxmlformats.org/officeDocument/2006/relationships/slide" Target="/ppt/slides/slide3.xml" Id="R688b9848f77549db" /><Relationship Type="http://schemas.openxmlformats.org/officeDocument/2006/relationships/slide" Target="/ppt/slides/slide4.xml" Id="Rd6d4b5aa307f4ab6" /><Relationship Type="http://schemas.openxmlformats.org/officeDocument/2006/relationships/slide" Target="/ppt/slides/slide5.xml" Id="Rc640ab202aa845ad" /><Relationship Type="http://schemas.openxmlformats.org/officeDocument/2006/relationships/slide" Target="/ppt/slides/slide6.xml" Id="Rcd1a02751afc48bc" /><Relationship Type="http://schemas.openxmlformats.org/officeDocument/2006/relationships/slide" Target="/ppt/slides/slide7.xml" Id="R6e6e156c441d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2547e5b47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d5a45c6344f4c" /><Relationship Type="http://schemas.openxmlformats.org/officeDocument/2006/relationships/theme" Target="/ppt/slideMasters/theme/theme1.xml" Id="Ra5613a77a1b5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d5a45c634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c655a14ee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6e06939d3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82e7ca6ff4c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1fb716b54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d996f0913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3edcff89f49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18c3d3442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SMARTCLEAN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SMARTCLEAN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−302 263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HUSBY TROND LOUIS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920 667 244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SMARTCLEAN AS</a:t>
            </a:r>
          </a:p>
        </p:txBody>
      </p:sp>
    </p:spTree>
  </p:cSld>
  <p:clrMapOvr>
    <a:masterClrMapping xmlns:a="http://schemas.openxmlformats.org/drawingml/2006/main"/>
  </p:clrMapOvr>
</p:sld>
</file>