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f61f181f8a4c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54b2bd62ec4380"/>
  </p:sldMasterIdLst>
  <p:sldIdLst>
    <p:sldId xmlns:r="http://schemas.openxmlformats.org/officeDocument/2006/relationships" id="256" r:id="R3b162e7040ac45c0"/>
    <p:sldId xmlns:r="http://schemas.openxmlformats.org/officeDocument/2006/relationships" id="257" r:id="R3290a017d4654888"/>
    <p:sldId xmlns:r="http://schemas.openxmlformats.org/officeDocument/2006/relationships" id="258" r:id="Rd68c911c71e34bda"/>
    <p:sldId xmlns:r="http://schemas.openxmlformats.org/officeDocument/2006/relationships" id="259" r:id="R0d5f08746fa84b71"/>
    <p:sldId xmlns:r="http://schemas.openxmlformats.org/officeDocument/2006/relationships" id="260" r:id="R5b68e243f5474f5c"/>
    <p:sldId xmlns:r="http://schemas.openxmlformats.org/officeDocument/2006/relationships" id="261" r:id="Rc446e1e3dfe4454f"/>
    <p:sldId xmlns:r="http://schemas.openxmlformats.org/officeDocument/2006/relationships" id="262" r:id="R93cf5afa831c40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54b2bd62ec4380" /><Relationship Type="http://schemas.openxmlformats.org/officeDocument/2006/relationships/slide" Target="/ppt/slides/slide1.xml" Id="R3b162e7040ac45c0" /><Relationship Type="http://schemas.openxmlformats.org/officeDocument/2006/relationships/slide" Target="/ppt/slides/slide2.xml" Id="R3290a017d4654888" /><Relationship Type="http://schemas.openxmlformats.org/officeDocument/2006/relationships/slide" Target="/ppt/slides/slide3.xml" Id="Rd68c911c71e34bda" /><Relationship Type="http://schemas.openxmlformats.org/officeDocument/2006/relationships/slide" Target="/ppt/slides/slide4.xml" Id="R0d5f08746fa84b71" /><Relationship Type="http://schemas.openxmlformats.org/officeDocument/2006/relationships/slide" Target="/ppt/slides/slide5.xml" Id="R5b68e243f5474f5c" /><Relationship Type="http://schemas.openxmlformats.org/officeDocument/2006/relationships/slide" Target="/ppt/slides/slide6.xml" Id="Rc446e1e3dfe4454f" /><Relationship Type="http://schemas.openxmlformats.org/officeDocument/2006/relationships/slide" Target="/ppt/slides/slide7.xml" Id="R93cf5afa831c40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ddbcc999654d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a00e053764932" /><Relationship Type="http://schemas.openxmlformats.org/officeDocument/2006/relationships/theme" Target="/ppt/slideMasters/theme/theme1.xml" Id="Re97d39f9b0da4f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fa00e0537649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445e515594f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9811ad78e4f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24e385b0441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6b1d78b514d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8ff459c1d4c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0ffe45a674a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44dc8433544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CBO ASSETS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CBO ASSETS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128 919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BOUWER CHRISTOFFER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920 659 713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