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21d4ad22504c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05b99eacfd441d"/>
  </p:sldMasterIdLst>
  <p:sldIdLst>
    <p:sldId xmlns:r="http://schemas.openxmlformats.org/officeDocument/2006/relationships" id="256" r:id="R1e1bd55dcab54f8e"/>
    <p:sldId xmlns:r="http://schemas.openxmlformats.org/officeDocument/2006/relationships" id="257" r:id="Rf61a0cf2bc634ebc"/>
    <p:sldId xmlns:r="http://schemas.openxmlformats.org/officeDocument/2006/relationships" id="258" r:id="Ra635f65fe36e42a7"/>
    <p:sldId xmlns:r="http://schemas.openxmlformats.org/officeDocument/2006/relationships" id="259" r:id="Rab52dbde2a73410c"/>
    <p:sldId xmlns:r="http://schemas.openxmlformats.org/officeDocument/2006/relationships" id="260" r:id="R0e477b25e8354b1f"/>
    <p:sldId xmlns:r="http://schemas.openxmlformats.org/officeDocument/2006/relationships" id="261" r:id="R1b3e14a852df46cb"/>
    <p:sldId xmlns:r="http://schemas.openxmlformats.org/officeDocument/2006/relationships" id="262" r:id="R6077dbdbff794b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05b99eacfd441d" /><Relationship Type="http://schemas.openxmlformats.org/officeDocument/2006/relationships/slide" Target="/ppt/slides/slide1.xml" Id="R1e1bd55dcab54f8e" /><Relationship Type="http://schemas.openxmlformats.org/officeDocument/2006/relationships/slide" Target="/ppt/slides/slide2.xml" Id="Rf61a0cf2bc634ebc" /><Relationship Type="http://schemas.openxmlformats.org/officeDocument/2006/relationships/slide" Target="/ppt/slides/slide3.xml" Id="Ra635f65fe36e42a7" /><Relationship Type="http://schemas.openxmlformats.org/officeDocument/2006/relationships/slide" Target="/ppt/slides/slide4.xml" Id="Rab52dbde2a73410c" /><Relationship Type="http://schemas.openxmlformats.org/officeDocument/2006/relationships/slide" Target="/ppt/slides/slide5.xml" Id="R0e477b25e8354b1f" /><Relationship Type="http://schemas.openxmlformats.org/officeDocument/2006/relationships/slide" Target="/ppt/slides/slide6.xml" Id="R1b3e14a852df46cb" /><Relationship Type="http://schemas.openxmlformats.org/officeDocument/2006/relationships/slide" Target="/ppt/slides/slide7.xml" Id="R6077dbdbff794b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6d889048e445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cc01f9f79e4bc8" /><Relationship Type="http://schemas.openxmlformats.org/officeDocument/2006/relationships/theme" Target="/ppt/slideMasters/theme/theme1.xml" Id="Rcc63f99e096c4d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cc01f9f79e4b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992167d6b94e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7efc10d24647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94dffcc1ea49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f21dac93674a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4b6b17ac46459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0a377c97fa4c4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0e560787d34b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HESTAD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HESTAD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HESTAD EIENDOM AS ble etablert [år] og holder til i Rollag.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HESTAD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HESTAD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HESTAD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−15 810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−15 810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333 857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959 099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HESTAD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STIAN HESTAD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HESTAD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Numedalsvegen 4936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3626 Rollag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920 654 053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HESTAD EIENDOM AS</a:t>
            </a:r>
          </a:p>
        </p:txBody>
      </p:sp>
    </p:spTree>
  </p:cSld>
  <p:clrMapOvr>
    <a:masterClrMapping xmlns:a="http://schemas.openxmlformats.org/drawingml/2006/main"/>
  </p:clrMapOvr>
</p:sld>
</file>