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4a46eb389cd43d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a5588f33c874859"/>
  </p:sldMasterIdLst>
  <p:sldIdLst>
    <p:sldId xmlns:r="http://schemas.openxmlformats.org/officeDocument/2006/relationships" id="256" r:id="R9e7c822282d04164"/>
    <p:sldId xmlns:r="http://schemas.openxmlformats.org/officeDocument/2006/relationships" id="257" r:id="R5832cb4a2f8e4706"/>
    <p:sldId xmlns:r="http://schemas.openxmlformats.org/officeDocument/2006/relationships" id="258" r:id="R5a9259f9263540dd"/>
    <p:sldId xmlns:r="http://schemas.openxmlformats.org/officeDocument/2006/relationships" id="259" r:id="R8fe1c0c913664c81"/>
    <p:sldId xmlns:r="http://schemas.openxmlformats.org/officeDocument/2006/relationships" id="260" r:id="R68527695f6de4c7a"/>
    <p:sldId xmlns:r="http://schemas.openxmlformats.org/officeDocument/2006/relationships" id="261" r:id="R5ad3170fbf844ec6"/>
    <p:sldId xmlns:r="http://schemas.openxmlformats.org/officeDocument/2006/relationships" id="262" r:id="R08e2387c15df4d7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a5588f33c874859" /><Relationship Type="http://schemas.openxmlformats.org/officeDocument/2006/relationships/slide" Target="/ppt/slides/slide1.xml" Id="R9e7c822282d04164" /><Relationship Type="http://schemas.openxmlformats.org/officeDocument/2006/relationships/slide" Target="/ppt/slides/slide2.xml" Id="R5832cb4a2f8e4706" /><Relationship Type="http://schemas.openxmlformats.org/officeDocument/2006/relationships/slide" Target="/ppt/slides/slide3.xml" Id="R5a9259f9263540dd" /><Relationship Type="http://schemas.openxmlformats.org/officeDocument/2006/relationships/slide" Target="/ppt/slides/slide4.xml" Id="R8fe1c0c913664c81" /><Relationship Type="http://schemas.openxmlformats.org/officeDocument/2006/relationships/slide" Target="/ppt/slides/slide5.xml" Id="R68527695f6de4c7a" /><Relationship Type="http://schemas.openxmlformats.org/officeDocument/2006/relationships/slide" Target="/ppt/slides/slide6.xml" Id="R5ad3170fbf844ec6" /><Relationship Type="http://schemas.openxmlformats.org/officeDocument/2006/relationships/slide" Target="/ppt/slides/slide7.xml" Id="R08e2387c15df4d7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488c3c552f5411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0ba884698a485c" /><Relationship Type="http://schemas.openxmlformats.org/officeDocument/2006/relationships/theme" Target="/ppt/slideMasters/theme/theme1.xml" Id="R23df93400866406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f0ba884698a485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ebaf9e1c41468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52a6f87eaa456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5c19493e224ec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9b197a33a2406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00bd3db1a44f6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ca78c266db48e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40bec6271c465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TRUEMARK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TRUEMARK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TRUEMARK AS ble etablert [år] og holder til i Søreidgrend.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TRUEMARK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TRUEMARK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TRUEMARK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−2 894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13 159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153 330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1 952 121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TRUEMARK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MOLTU TOMAS MARTIN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TRUEMARK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Steinsvikneset 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5251 Søreidgrend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920 633 749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TRUEMARK AS</a:t>
            </a:r>
          </a:p>
        </p:txBody>
      </p:sp>
    </p:spTree>
  </p:cSld>
  <p:clrMapOvr>
    <a:masterClrMapping xmlns:a="http://schemas.openxmlformats.org/drawingml/2006/main"/>
  </p:clrMapOvr>
</p:sld>
</file>