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27bc6d3c4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355ca7b534f8d"/>
  </p:sldMasterIdLst>
  <p:sldIdLst>
    <p:sldId xmlns:r="http://schemas.openxmlformats.org/officeDocument/2006/relationships" id="256" r:id="R478fdd9bd7e24404"/>
    <p:sldId xmlns:r="http://schemas.openxmlformats.org/officeDocument/2006/relationships" id="257" r:id="R0e90f6e0bba14a02"/>
    <p:sldId xmlns:r="http://schemas.openxmlformats.org/officeDocument/2006/relationships" id="258" r:id="R382adaec3c884bab"/>
    <p:sldId xmlns:r="http://schemas.openxmlformats.org/officeDocument/2006/relationships" id="259" r:id="Rd598caa7fffc48a8"/>
    <p:sldId xmlns:r="http://schemas.openxmlformats.org/officeDocument/2006/relationships" id="260" r:id="Rc6c8f6fef66c4123"/>
    <p:sldId xmlns:r="http://schemas.openxmlformats.org/officeDocument/2006/relationships" id="261" r:id="R82c2f71b28174277"/>
    <p:sldId xmlns:r="http://schemas.openxmlformats.org/officeDocument/2006/relationships" id="262" r:id="Rcca8d1a80283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355ca7b534f8d" /><Relationship Type="http://schemas.openxmlformats.org/officeDocument/2006/relationships/slide" Target="/ppt/slides/slide1.xml" Id="R478fdd9bd7e24404" /><Relationship Type="http://schemas.openxmlformats.org/officeDocument/2006/relationships/slide" Target="/ppt/slides/slide2.xml" Id="R0e90f6e0bba14a02" /><Relationship Type="http://schemas.openxmlformats.org/officeDocument/2006/relationships/slide" Target="/ppt/slides/slide3.xml" Id="R382adaec3c884bab" /><Relationship Type="http://schemas.openxmlformats.org/officeDocument/2006/relationships/slide" Target="/ppt/slides/slide4.xml" Id="Rd598caa7fffc48a8" /><Relationship Type="http://schemas.openxmlformats.org/officeDocument/2006/relationships/slide" Target="/ppt/slides/slide5.xml" Id="Rc6c8f6fef66c4123" /><Relationship Type="http://schemas.openxmlformats.org/officeDocument/2006/relationships/slide" Target="/ppt/slides/slide6.xml" Id="R82c2f71b28174277" /><Relationship Type="http://schemas.openxmlformats.org/officeDocument/2006/relationships/slide" Target="/ppt/slides/slide7.xml" Id="Rcca8d1a80283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a189f35084a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f4324d56d4f33" /><Relationship Type="http://schemas.openxmlformats.org/officeDocument/2006/relationships/theme" Target="/ppt/slideMasters/theme/theme1.xml" Id="R2b3ecd03c12b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f4324d56d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688b307b2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47d28260b44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ad9257068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3b4f134b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ef8de3bd1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d2ea935f3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05d29ca2e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EMB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1 870 327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547 987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2 845 017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BJÅNESØY EDVARD MØGSTER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Storebøvegen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920 630 588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 AS</a:t>
            </a:r>
          </a:p>
        </p:txBody>
      </p:sp>
    </p:spTree>
  </p:cSld>
  <p:clrMapOvr>
    <a:masterClrMapping xmlns:a="http://schemas.openxmlformats.org/drawingml/2006/main"/>
  </p:clrMapOvr>
</p:sld>
</file>