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863428af00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408d56b90841e5"/>
  </p:sldMasterIdLst>
  <p:sldIdLst>
    <p:sldId xmlns:r="http://schemas.openxmlformats.org/officeDocument/2006/relationships" id="256" r:id="R7cb368dfde5843c9"/>
    <p:sldId xmlns:r="http://schemas.openxmlformats.org/officeDocument/2006/relationships" id="257" r:id="Rba99048d690c48c4"/>
    <p:sldId xmlns:r="http://schemas.openxmlformats.org/officeDocument/2006/relationships" id="258" r:id="R7c109a4957b149b0"/>
    <p:sldId xmlns:r="http://schemas.openxmlformats.org/officeDocument/2006/relationships" id="259" r:id="Rb99ae808ec8644fa"/>
    <p:sldId xmlns:r="http://schemas.openxmlformats.org/officeDocument/2006/relationships" id="260" r:id="Rf130f6ca735342a4"/>
    <p:sldId xmlns:r="http://schemas.openxmlformats.org/officeDocument/2006/relationships" id="261" r:id="R6927796150ba4f92"/>
    <p:sldId xmlns:r="http://schemas.openxmlformats.org/officeDocument/2006/relationships" id="262" r:id="R5fc685daa774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08d56b90841e5" /><Relationship Type="http://schemas.openxmlformats.org/officeDocument/2006/relationships/slide" Target="/ppt/slides/slide1.xml" Id="R7cb368dfde5843c9" /><Relationship Type="http://schemas.openxmlformats.org/officeDocument/2006/relationships/slide" Target="/ppt/slides/slide2.xml" Id="Rba99048d690c48c4" /><Relationship Type="http://schemas.openxmlformats.org/officeDocument/2006/relationships/slide" Target="/ppt/slides/slide3.xml" Id="R7c109a4957b149b0" /><Relationship Type="http://schemas.openxmlformats.org/officeDocument/2006/relationships/slide" Target="/ppt/slides/slide4.xml" Id="Rb99ae808ec8644fa" /><Relationship Type="http://schemas.openxmlformats.org/officeDocument/2006/relationships/slide" Target="/ppt/slides/slide5.xml" Id="Rf130f6ca735342a4" /><Relationship Type="http://schemas.openxmlformats.org/officeDocument/2006/relationships/slide" Target="/ppt/slides/slide6.xml" Id="R6927796150ba4f92" /><Relationship Type="http://schemas.openxmlformats.org/officeDocument/2006/relationships/slide" Target="/ppt/slides/slide7.xml" Id="R5fc685daa774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765309bb940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6cc98685647de" /><Relationship Type="http://schemas.openxmlformats.org/officeDocument/2006/relationships/theme" Target="/ppt/slideMasters/theme/theme1.xml" Id="Rdad6a90e90234e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a6cc98685647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d560af03745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83284b51048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a568963d1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f72f0dbf7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68cdb78754b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d72c797c94f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e468127af45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AASHEIM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EIENDOMSDRIFT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26 758 660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743 428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224 445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920 623 751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EIENDOMSDRIFT AS</a:t>
            </a:r>
          </a:p>
        </p:txBody>
      </p:sp>
    </p:spTree>
  </p:cSld>
  <p:clrMapOvr>
    <a:masterClrMapping xmlns:a="http://schemas.openxmlformats.org/drawingml/2006/main"/>
  </p:clrMapOvr>
</p:sld>
</file>