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86b434e81845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da9b882cc44f3a"/>
  </p:sldMasterIdLst>
  <p:sldIdLst>
    <p:sldId xmlns:r="http://schemas.openxmlformats.org/officeDocument/2006/relationships" id="256" r:id="Rdc46dbd688eb4895"/>
    <p:sldId xmlns:r="http://schemas.openxmlformats.org/officeDocument/2006/relationships" id="257" r:id="R249be61d558442c9"/>
    <p:sldId xmlns:r="http://schemas.openxmlformats.org/officeDocument/2006/relationships" id="258" r:id="R230574b39f6f432e"/>
    <p:sldId xmlns:r="http://schemas.openxmlformats.org/officeDocument/2006/relationships" id="259" r:id="R7f3676ae09b54402"/>
    <p:sldId xmlns:r="http://schemas.openxmlformats.org/officeDocument/2006/relationships" id="260" r:id="R1702b7d26fda4a6e"/>
    <p:sldId xmlns:r="http://schemas.openxmlformats.org/officeDocument/2006/relationships" id="261" r:id="R2f42d8f796644b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da9b882cc44f3a" /><Relationship Type="http://schemas.openxmlformats.org/officeDocument/2006/relationships/slide" Target="/ppt/slides/slide1.xml" Id="Rdc46dbd688eb4895" /><Relationship Type="http://schemas.openxmlformats.org/officeDocument/2006/relationships/slide" Target="/ppt/slides/slide2.xml" Id="R249be61d558442c9" /><Relationship Type="http://schemas.openxmlformats.org/officeDocument/2006/relationships/slide" Target="/ppt/slides/slide3.xml" Id="R230574b39f6f432e" /><Relationship Type="http://schemas.openxmlformats.org/officeDocument/2006/relationships/slide" Target="/ppt/slides/slide4.xml" Id="R7f3676ae09b54402" /><Relationship Type="http://schemas.openxmlformats.org/officeDocument/2006/relationships/slide" Target="/ppt/slides/slide5.xml" Id="R1702b7d26fda4a6e" /><Relationship Type="http://schemas.openxmlformats.org/officeDocument/2006/relationships/slide" Target="/ppt/slides/slide6.xml" Id="R2f42d8f796644b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eef8034d9c44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4408d1d37f437f" /><Relationship Type="http://schemas.openxmlformats.org/officeDocument/2006/relationships/theme" Target="/ppt/slideMasters/theme/theme1.xml" Id="Rcaa016a0693c42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4408d1d37f43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ae09fd375b40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7c5efa460248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92791cae1d4f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6c44579a3043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95d6481ab1432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cf463f18024f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ÅLINA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ÅLINA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ÅLINA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ÅLINA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ÅLINA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ÅLINA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2 356 766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−616 201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−645 726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−373 853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175 165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ÅLINA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920 595 103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ÅLINA AS</a:t>
            </a:r>
          </a:p>
        </p:txBody>
      </p:sp>
    </p:spTree>
  </p:cSld>
  <p:clrMapOvr>
    <a:masterClrMapping xmlns:a="http://schemas.openxmlformats.org/drawingml/2006/main"/>
  </p:clrMapOvr>
</p:sld>
</file>