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8031e04dd4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1dd4ecc174782"/>
  </p:sldMasterIdLst>
  <p:sldIdLst>
    <p:sldId xmlns:r="http://schemas.openxmlformats.org/officeDocument/2006/relationships" id="256" r:id="Rb03ffb0c11604ec8"/>
    <p:sldId xmlns:r="http://schemas.openxmlformats.org/officeDocument/2006/relationships" id="257" r:id="R44cc555eb2bd4c5e"/>
    <p:sldId xmlns:r="http://schemas.openxmlformats.org/officeDocument/2006/relationships" id="258" r:id="Rf4b76eb64a2a4d15"/>
    <p:sldId xmlns:r="http://schemas.openxmlformats.org/officeDocument/2006/relationships" id="259" r:id="Rd35dfb6b59c74734"/>
    <p:sldId xmlns:r="http://schemas.openxmlformats.org/officeDocument/2006/relationships" id="260" r:id="R275c17114cee41e2"/>
    <p:sldId xmlns:r="http://schemas.openxmlformats.org/officeDocument/2006/relationships" id="261" r:id="R51d6ef742788497b"/>
    <p:sldId xmlns:r="http://schemas.openxmlformats.org/officeDocument/2006/relationships" id="262" r:id="R88003abb96a3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1dd4ecc174782" /><Relationship Type="http://schemas.openxmlformats.org/officeDocument/2006/relationships/slide" Target="/ppt/slides/slide1.xml" Id="Rb03ffb0c11604ec8" /><Relationship Type="http://schemas.openxmlformats.org/officeDocument/2006/relationships/slide" Target="/ppt/slides/slide2.xml" Id="R44cc555eb2bd4c5e" /><Relationship Type="http://schemas.openxmlformats.org/officeDocument/2006/relationships/slide" Target="/ppt/slides/slide3.xml" Id="Rf4b76eb64a2a4d15" /><Relationship Type="http://schemas.openxmlformats.org/officeDocument/2006/relationships/slide" Target="/ppt/slides/slide4.xml" Id="Rd35dfb6b59c74734" /><Relationship Type="http://schemas.openxmlformats.org/officeDocument/2006/relationships/slide" Target="/ppt/slides/slide5.xml" Id="R275c17114cee41e2" /><Relationship Type="http://schemas.openxmlformats.org/officeDocument/2006/relationships/slide" Target="/ppt/slides/slide6.xml" Id="R51d6ef742788497b" /><Relationship Type="http://schemas.openxmlformats.org/officeDocument/2006/relationships/slide" Target="/ppt/slides/slide7.xml" Id="R88003abb96a3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9088071d4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c833ac51f4087" /><Relationship Type="http://schemas.openxmlformats.org/officeDocument/2006/relationships/theme" Target="/ppt/slideMasters/theme/theme1.xml" Id="R2b55d945ebba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6c833ac51f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2f0c9965b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870e7220b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072b8b9bc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411bafd52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25030d9cf46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8e6462062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615f39df5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FRUENS HANDEL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FRUENS HANDEL DRIFT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3 800 500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7 769 239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6 963 052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FRUENS HANDEL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920 593 321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