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15feba25384f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cc2590040749b3"/>
  </p:sldMasterIdLst>
  <p:sldIdLst>
    <p:sldId xmlns:r="http://schemas.openxmlformats.org/officeDocument/2006/relationships" id="256" r:id="Recb7346a8db9467c"/>
    <p:sldId xmlns:r="http://schemas.openxmlformats.org/officeDocument/2006/relationships" id="257" r:id="R8da0da36d8744c42"/>
    <p:sldId xmlns:r="http://schemas.openxmlformats.org/officeDocument/2006/relationships" id="258" r:id="R9fef099f561b471e"/>
    <p:sldId xmlns:r="http://schemas.openxmlformats.org/officeDocument/2006/relationships" id="259" r:id="R499863c861c4466c"/>
    <p:sldId xmlns:r="http://schemas.openxmlformats.org/officeDocument/2006/relationships" id="260" r:id="R86f25c3bb92e47d5"/>
    <p:sldId xmlns:r="http://schemas.openxmlformats.org/officeDocument/2006/relationships" id="261" r:id="R8042667081be47e3"/>
    <p:sldId xmlns:r="http://schemas.openxmlformats.org/officeDocument/2006/relationships" id="262" r:id="Rf1e84eb0f38c43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cc2590040749b3" /><Relationship Type="http://schemas.openxmlformats.org/officeDocument/2006/relationships/slide" Target="/ppt/slides/slide1.xml" Id="Recb7346a8db9467c" /><Relationship Type="http://schemas.openxmlformats.org/officeDocument/2006/relationships/slide" Target="/ppt/slides/slide2.xml" Id="R8da0da36d8744c42" /><Relationship Type="http://schemas.openxmlformats.org/officeDocument/2006/relationships/slide" Target="/ppt/slides/slide3.xml" Id="R9fef099f561b471e" /><Relationship Type="http://schemas.openxmlformats.org/officeDocument/2006/relationships/slide" Target="/ppt/slides/slide4.xml" Id="R499863c861c4466c" /><Relationship Type="http://schemas.openxmlformats.org/officeDocument/2006/relationships/slide" Target="/ppt/slides/slide5.xml" Id="R86f25c3bb92e47d5" /><Relationship Type="http://schemas.openxmlformats.org/officeDocument/2006/relationships/slide" Target="/ppt/slides/slide6.xml" Id="R8042667081be47e3" /><Relationship Type="http://schemas.openxmlformats.org/officeDocument/2006/relationships/slide" Target="/ppt/slides/slide7.xml" Id="Rf1e84eb0f38c43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8ad08a80894a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1213e1aae4c39" /><Relationship Type="http://schemas.openxmlformats.org/officeDocument/2006/relationships/theme" Target="/ppt/slideMasters/theme/theme1.xml" Id="R3f2c039344f34b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61213e1aae4c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0e263b19545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b43b737d540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303870cf642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8145059c046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3c134a1b441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dcde4220d4c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4c72a88c54b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KOB 93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 93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 93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 93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 93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 93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3 113 234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−411 858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−517 695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9 980 888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17 406 438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 93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ESPEGARD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EMR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VEIERLAND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 93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Kobbervikdalen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920 576 192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 93 AS</a:t>
            </a:r>
          </a:p>
        </p:txBody>
      </p:sp>
    </p:spTree>
  </p:cSld>
  <p:clrMapOvr>
    <a:masterClrMapping xmlns:a="http://schemas.openxmlformats.org/drawingml/2006/main"/>
  </p:clrMapOvr>
</p:sld>
</file>