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f36105960249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ff7ecb3604414c"/>
  </p:sldMasterIdLst>
  <p:sldIdLst>
    <p:sldId xmlns:r="http://schemas.openxmlformats.org/officeDocument/2006/relationships" id="256" r:id="R232ba7b1d0c34d8b"/>
    <p:sldId xmlns:r="http://schemas.openxmlformats.org/officeDocument/2006/relationships" id="257" r:id="R5178291cb78d49b0"/>
    <p:sldId xmlns:r="http://schemas.openxmlformats.org/officeDocument/2006/relationships" id="258" r:id="Rfea5fa072af64666"/>
    <p:sldId xmlns:r="http://schemas.openxmlformats.org/officeDocument/2006/relationships" id="259" r:id="Rf318d1763c59406b"/>
    <p:sldId xmlns:r="http://schemas.openxmlformats.org/officeDocument/2006/relationships" id="260" r:id="Rb0c7cad563b242da"/>
    <p:sldId xmlns:r="http://schemas.openxmlformats.org/officeDocument/2006/relationships" id="261" r:id="Rf189d05d798a4a84"/>
    <p:sldId xmlns:r="http://schemas.openxmlformats.org/officeDocument/2006/relationships" id="262" r:id="R21960c7fe7bd42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ff7ecb3604414c" /><Relationship Type="http://schemas.openxmlformats.org/officeDocument/2006/relationships/slide" Target="/ppt/slides/slide1.xml" Id="R232ba7b1d0c34d8b" /><Relationship Type="http://schemas.openxmlformats.org/officeDocument/2006/relationships/slide" Target="/ppt/slides/slide2.xml" Id="R5178291cb78d49b0" /><Relationship Type="http://schemas.openxmlformats.org/officeDocument/2006/relationships/slide" Target="/ppt/slides/slide3.xml" Id="Rfea5fa072af64666" /><Relationship Type="http://schemas.openxmlformats.org/officeDocument/2006/relationships/slide" Target="/ppt/slides/slide4.xml" Id="Rf318d1763c59406b" /><Relationship Type="http://schemas.openxmlformats.org/officeDocument/2006/relationships/slide" Target="/ppt/slides/slide5.xml" Id="Rb0c7cad563b242da" /><Relationship Type="http://schemas.openxmlformats.org/officeDocument/2006/relationships/slide" Target="/ppt/slides/slide6.xml" Id="Rf189d05d798a4a84" /><Relationship Type="http://schemas.openxmlformats.org/officeDocument/2006/relationships/slide" Target="/ppt/slides/slide7.xml" Id="R21960c7fe7bd42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d64be825648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2308caa574c15" /><Relationship Type="http://schemas.openxmlformats.org/officeDocument/2006/relationships/theme" Target="/ppt/slideMasters/theme/theme1.xml" Id="Rc8643059742149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92308caa574c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b8eaa7d7945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0df966aba45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d026a34d84d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5ea12675043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980f06a2d4d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40c7789ab4d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1ac19af2240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TM PARTNERSHIPS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PARTNERSHIPS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−419 434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−419 574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MYRHOLT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VIEW Procurator AS, Dronning Eufemias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920 537 340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PARTNERSHIPS AS</a:t>
            </a:r>
          </a:p>
        </p:txBody>
      </p:sp>
    </p:spTree>
  </p:cSld>
  <p:clrMapOvr>
    <a:masterClrMapping xmlns:a="http://schemas.openxmlformats.org/drawingml/2006/main"/>
  </p:clrMapOvr>
</p:sld>
</file>