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412a94f4f6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9ae515b3424877"/>
  </p:sldMasterIdLst>
  <p:sldIdLst>
    <p:sldId xmlns:r="http://schemas.openxmlformats.org/officeDocument/2006/relationships" id="256" r:id="R4bff929daf494681"/>
    <p:sldId xmlns:r="http://schemas.openxmlformats.org/officeDocument/2006/relationships" id="257" r:id="Rb7bd0cf0ac5f4f2f"/>
    <p:sldId xmlns:r="http://schemas.openxmlformats.org/officeDocument/2006/relationships" id="258" r:id="Re465eca5ce5b428e"/>
    <p:sldId xmlns:r="http://schemas.openxmlformats.org/officeDocument/2006/relationships" id="259" r:id="Re07f646e21684804"/>
    <p:sldId xmlns:r="http://schemas.openxmlformats.org/officeDocument/2006/relationships" id="260" r:id="R1ac4d22ed8a24870"/>
    <p:sldId xmlns:r="http://schemas.openxmlformats.org/officeDocument/2006/relationships" id="261" r:id="R92f01ddb9a094a45"/>
    <p:sldId xmlns:r="http://schemas.openxmlformats.org/officeDocument/2006/relationships" id="262" r:id="R49674e12dcad4e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ae515b3424877" /><Relationship Type="http://schemas.openxmlformats.org/officeDocument/2006/relationships/slide" Target="/ppt/slides/slide1.xml" Id="R4bff929daf494681" /><Relationship Type="http://schemas.openxmlformats.org/officeDocument/2006/relationships/slide" Target="/ppt/slides/slide2.xml" Id="Rb7bd0cf0ac5f4f2f" /><Relationship Type="http://schemas.openxmlformats.org/officeDocument/2006/relationships/slide" Target="/ppt/slides/slide3.xml" Id="Re465eca5ce5b428e" /><Relationship Type="http://schemas.openxmlformats.org/officeDocument/2006/relationships/slide" Target="/ppt/slides/slide4.xml" Id="Re07f646e21684804" /><Relationship Type="http://schemas.openxmlformats.org/officeDocument/2006/relationships/slide" Target="/ppt/slides/slide5.xml" Id="R1ac4d22ed8a24870" /><Relationship Type="http://schemas.openxmlformats.org/officeDocument/2006/relationships/slide" Target="/ppt/slides/slide6.xml" Id="R92f01ddb9a094a45" /><Relationship Type="http://schemas.openxmlformats.org/officeDocument/2006/relationships/slide" Target="/ppt/slides/slide7.xml" Id="R49674e12dcad4e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b4af4342b1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4833daf1c4687" /><Relationship Type="http://schemas.openxmlformats.org/officeDocument/2006/relationships/theme" Target="/ppt/slideMasters/theme/theme1.xml" Id="Rc0361ac3d36d46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94833daf1c46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2085e3f654f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5205d526144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c960f7d1e4d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dd8e8ca5742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d0504f7bc40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b2cd8770840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4bbc8f33342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KOLON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KOLON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1 114 861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111 522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−206 208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152 158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NAGELL SOFIA EVA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Sofia Nagell, Hegermanns gate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920 511 481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KOLON ARKITEKTUR AS</a:t>
            </a:r>
          </a:p>
        </p:txBody>
      </p:sp>
    </p:spTree>
  </p:cSld>
  <p:clrMapOvr>
    <a:masterClrMapping xmlns:a="http://schemas.openxmlformats.org/drawingml/2006/main"/>
  </p:clrMapOvr>
</p:sld>
</file>