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aa72b73bb045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bd9816c06448dc"/>
  </p:sldMasterIdLst>
  <p:sldIdLst>
    <p:sldId xmlns:r="http://schemas.openxmlformats.org/officeDocument/2006/relationships" id="256" r:id="R5bdbc49c30154314"/>
    <p:sldId xmlns:r="http://schemas.openxmlformats.org/officeDocument/2006/relationships" id="257" r:id="R2eebd95099a54bee"/>
    <p:sldId xmlns:r="http://schemas.openxmlformats.org/officeDocument/2006/relationships" id="258" r:id="R2f9e5d1dc5ec44d8"/>
    <p:sldId xmlns:r="http://schemas.openxmlformats.org/officeDocument/2006/relationships" id="259" r:id="Ra358c4765bc54e23"/>
    <p:sldId xmlns:r="http://schemas.openxmlformats.org/officeDocument/2006/relationships" id="260" r:id="Rf1bd3079f5ef4013"/>
    <p:sldId xmlns:r="http://schemas.openxmlformats.org/officeDocument/2006/relationships" id="261" r:id="R396f984250404652"/>
    <p:sldId xmlns:r="http://schemas.openxmlformats.org/officeDocument/2006/relationships" id="262" r:id="Ra62b22d3cf254e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d9816c06448dc" /><Relationship Type="http://schemas.openxmlformats.org/officeDocument/2006/relationships/slide" Target="/ppt/slides/slide1.xml" Id="R5bdbc49c30154314" /><Relationship Type="http://schemas.openxmlformats.org/officeDocument/2006/relationships/slide" Target="/ppt/slides/slide2.xml" Id="R2eebd95099a54bee" /><Relationship Type="http://schemas.openxmlformats.org/officeDocument/2006/relationships/slide" Target="/ppt/slides/slide3.xml" Id="R2f9e5d1dc5ec44d8" /><Relationship Type="http://schemas.openxmlformats.org/officeDocument/2006/relationships/slide" Target="/ppt/slides/slide4.xml" Id="Ra358c4765bc54e23" /><Relationship Type="http://schemas.openxmlformats.org/officeDocument/2006/relationships/slide" Target="/ppt/slides/slide5.xml" Id="Rf1bd3079f5ef4013" /><Relationship Type="http://schemas.openxmlformats.org/officeDocument/2006/relationships/slide" Target="/ppt/slides/slide6.xml" Id="R396f984250404652" /><Relationship Type="http://schemas.openxmlformats.org/officeDocument/2006/relationships/slide" Target="/ppt/slides/slide7.xml" Id="Ra62b22d3cf254e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31bd1f31343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846a23cd1495d" /><Relationship Type="http://schemas.openxmlformats.org/officeDocument/2006/relationships/theme" Target="/ppt/slideMasters/theme/theme1.xml" Id="R27e8912d9aef4b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b846a23cd149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7ccd596c240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b33b42e0743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d6927b81540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490d29a9741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bc407902748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3725fa7684c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5913ec9d440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www.regnskapeiendom.no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920 459 021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EIENDOM AS</a:t>
            </a:r>
          </a:p>
        </p:txBody>
      </p:sp>
    </p:spTree>
  </p:cSld>
  <p:clrMapOvr>
    <a:masterClrMapping xmlns:a="http://schemas.openxmlformats.org/drawingml/2006/main"/>
  </p:clrMapOvr>
</p:sld>
</file>