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95c57227e645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3c5852ab5645db"/>
  </p:sldMasterIdLst>
  <p:sldIdLst>
    <p:sldId xmlns:r="http://schemas.openxmlformats.org/officeDocument/2006/relationships" id="256" r:id="Raae2585ac8f84323"/>
    <p:sldId xmlns:r="http://schemas.openxmlformats.org/officeDocument/2006/relationships" id="257" r:id="R4f55e2f9927d4f0f"/>
    <p:sldId xmlns:r="http://schemas.openxmlformats.org/officeDocument/2006/relationships" id="258" r:id="R225a687d683a4077"/>
    <p:sldId xmlns:r="http://schemas.openxmlformats.org/officeDocument/2006/relationships" id="259" r:id="R51329884b9314168"/>
    <p:sldId xmlns:r="http://schemas.openxmlformats.org/officeDocument/2006/relationships" id="260" r:id="R41e4e1b8821541af"/>
    <p:sldId xmlns:r="http://schemas.openxmlformats.org/officeDocument/2006/relationships" id="261" r:id="Rf63799b745dd4acc"/>
    <p:sldId xmlns:r="http://schemas.openxmlformats.org/officeDocument/2006/relationships" id="262" r:id="R25673489d713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c5852ab5645db" /><Relationship Type="http://schemas.openxmlformats.org/officeDocument/2006/relationships/slide" Target="/ppt/slides/slide1.xml" Id="Raae2585ac8f84323" /><Relationship Type="http://schemas.openxmlformats.org/officeDocument/2006/relationships/slide" Target="/ppt/slides/slide2.xml" Id="R4f55e2f9927d4f0f" /><Relationship Type="http://schemas.openxmlformats.org/officeDocument/2006/relationships/slide" Target="/ppt/slides/slide3.xml" Id="R225a687d683a4077" /><Relationship Type="http://schemas.openxmlformats.org/officeDocument/2006/relationships/slide" Target="/ppt/slides/slide4.xml" Id="R51329884b9314168" /><Relationship Type="http://schemas.openxmlformats.org/officeDocument/2006/relationships/slide" Target="/ppt/slides/slide5.xml" Id="R41e4e1b8821541af" /><Relationship Type="http://schemas.openxmlformats.org/officeDocument/2006/relationships/slide" Target="/ppt/slides/slide6.xml" Id="Rf63799b745dd4acc" /><Relationship Type="http://schemas.openxmlformats.org/officeDocument/2006/relationships/slide" Target="/ppt/slides/slide7.xml" Id="R25673489d713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c738bfbd3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e1e0eb8a4675" /><Relationship Type="http://schemas.openxmlformats.org/officeDocument/2006/relationships/theme" Target="/ppt/slideMasters/theme/theme1.xml" Id="R100890d124bf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9e1e0eb8a46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19dbe72a6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beeb25e9b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9f657f7ee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967c28dfa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e3904cb79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3585c86d8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208a0a8cf47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TANDOORI MIX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TANDOORI MIX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5 691 254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1 039 056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ABDULRAHIMZAI JUMA KHAN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KHAN ZAHIR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Holmegata 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6153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920 455 174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TANDOORI MIX AS</a:t>
            </a:r>
          </a:p>
        </p:txBody>
      </p:sp>
    </p:spTree>
  </p:cSld>
  <p:clrMapOvr>
    <a:masterClrMapping xmlns:a="http://schemas.openxmlformats.org/drawingml/2006/main"/>
  </p:clrMapOvr>
</p:sld>
</file>