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0b14c0d98c47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d7a8024a984d49"/>
  </p:sldMasterIdLst>
  <p:sldIdLst>
    <p:sldId xmlns:r="http://schemas.openxmlformats.org/officeDocument/2006/relationships" id="256" r:id="R9255002f9ab94410"/>
    <p:sldId xmlns:r="http://schemas.openxmlformats.org/officeDocument/2006/relationships" id="257" r:id="R21dc61ad80114fa9"/>
    <p:sldId xmlns:r="http://schemas.openxmlformats.org/officeDocument/2006/relationships" id="258" r:id="R5a2004a07b0f48a3"/>
    <p:sldId xmlns:r="http://schemas.openxmlformats.org/officeDocument/2006/relationships" id="259" r:id="Rcc65e133d2b84985"/>
    <p:sldId xmlns:r="http://schemas.openxmlformats.org/officeDocument/2006/relationships" id="260" r:id="R07be77be2afb4a6c"/>
    <p:sldId xmlns:r="http://schemas.openxmlformats.org/officeDocument/2006/relationships" id="261" r:id="Rc920ce4caa19443d"/>
    <p:sldId xmlns:r="http://schemas.openxmlformats.org/officeDocument/2006/relationships" id="262" r:id="R715b3cee93f54c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7a8024a984d49" /><Relationship Type="http://schemas.openxmlformats.org/officeDocument/2006/relationships/slide" Target="/ppt/slides/slide1.xml" Id="R9255002f9ab94410" /><Relationship Type="http://schemas.openxmlformats.org/officeDocument/2006/relationships/slide" Target="/ppt/slides/slide2.xml" Id="R21dc61ad80114fa9" /><Relationship Type="http://schemas.openxmlformats.org/officeDocument/2006/relationships/slide" Target="/ppt/slides/slide3.xml" Id="R5a2004a07b0f48a3" /><Relationship Type="http://schemas.openxmlformats.org/officeDocument/2006/relationships/slide" Target="/ppt/slides/slide4.xml" Id="Rcc65e133d2b84985" /><Relationship Type="http://schemas.openxmlformats.org/officeDocument/2006/relationships/slide" Target="/ppt/slides/slide5.xml" Id="R07be77be2afb4a6c" /><Relationship Type="http://schemas.openxmlformats.org/officeDocument/2006/relationships/slide" Target="/ppt/slides/slide6.xml" Id="Rc920ce4caa19443d" /><Relationship Type="http://schemas.openxmlformats.org/officeDocument/2006/relationships/slide" Target="/ppt/slides/slide7.xml" Id="R715b3cee93f54c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ceffbce6a4f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0e06a2d0d498f" /><Relationship Type="http://schemas.openxmlformats.org/officeDocument/2006/relationships/theme" Target="/ppt/slideMasters/theme/theme1.xml" Id="R1a00597bef994d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40e06a2d0d49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ba602f3b042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befe600ed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78d4045d34c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c3e5d439c4b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c2b9852a0d49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3abaf2a4f40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9cb4e55974d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GABNOR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GABNOR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−2 075 381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237 803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VIDAR HOP REDERIER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920 448 356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GABNOR AS</a:t>
            </a:r>
          </a:p>
        </p:txBody>
      </p:sp>
    </p:spTree>
  </p:cSld>
  <p:clrMapOvr>
    <a:masterClrMapping xmlns:a="http://schemas.openxmlformats.org/drawingml/2006/main"/>
  </p:clrMapOvr>
</p:sld>
</file>